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3"/>
  </p:notesMasterIdLst>
  <p:sldIdLst>
    <p:sldId id="256" r:id="rId2"/>
    <p:sldId id="258" r:id="rId3"/>
    <p:sldId id="259" r:id="rId4"/>
    <p:sldId id="275" r:id="rId5"/>
    <p:sldId id="289" r:id="rId6"/>
    <p:sldId id="295" r:id="rId7"/>
    <p:sldId id="296" r:id="rId8"/>
    <p:sldId id="297" r:id="rId9"/>
    <p:sldId id="290" r:id="rId10"/>
    <p:sldId id="264" r:id="rId11"/>
    <p:sldId id="265" r:id="rId12"/>
    <p:sldId id="291" r:id="rId13"/>
    <p:sldId id="292" r:id="rId14"/>
    <p:sldId id="293" r:id="rId15"/>
    <p:sldId id="299" r:id="rId16"/>
    <p:sldId id="278" r:id="rId17"/>
    <p:sldId id="301" r:id="rId18"/>
    <p:sldId id="302" r:id="rId19"/>
    <p:sldId id="298" r:id="rId20"/>
    <p:sldId id="284" r:id="rId21"/>
    <p:sldId id="262" r:id="rId22"/>
  </p:sldIdLst>
  <p:sldSz cx="9144000" cy="5143500" type="screen16x9"/>
  <p:notesSz cx="6858000" cy="9144000"/>
  <p:embeddedFontLst>
    <p:embeddedFont>
      <p:font typeface="Arimo" panose="020B0604020202020204" charset="0"/>
      <p:regular r:id="rId24"/>
      <p:bold r:id="rId25"/>
      <p:italic r:id="rId26"/>
      <p:boldItalic r:id="rId27"/>
    </p:embeddedFont>
    <p:embeddedFont>
      <p:font typeface="Overpass Black" panose="020B0604020202020204" charset="0"/>
      <p:bold r:id="rId28"/>
      <p:boldItalic r:id="rId29"/>
    </p:embeddedFont>
    <p:embeddedFont>
      <p:font typeface="Short Stack" panose="020B0604020202020204" charset="0"/>
      <p:regular r:id="rId30"/>
    </p:embeddedFont>
    <p:embeddedFont>
      <p:font typeface="Patrick Hand SC" panose="020B0604020202020204" charset="0"/>
      <p:regular r:id="rId31"/>
    </p:embeddedFont>
    <p:embeddedFont>
      <p:font typeface="Palatino Linotype" panose="020405020505050303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chester" panose="020B0604020202020204" charset="0"/>
      <p:regular r:id="rId40"/>
    </p:embeddedFont>
    <p:embeddedFont>
      <p:font typeface="Pattaya" panose="00000500000000000000" pitchFamily="2" charset="-34"/>
      <p:regular r:id="rId41"/>
    </p:embeddedFont>
    <p:embeddedFont>
      <p:font typeface="Leckerli One" panose="020B0604020202020204" charset="0"/>
      <p:regular r:id="rId42"/>
    </p:embeddedFont>
    <p:embeddedFont>
      <p:font typeface="Cambria Math" panose="02040503050406030204" pitchFamily="18" charset="0"/>
      <p:regular r:id="rId43"/>
    </p:embeddedFont>
    <p:embeddedFont>
      <p:font typeface="Yanone Kaffeesatz" panose="020B0604020202020204" charset="0"/>
      <p:regular r:id="rId44"/>
      <p:bold r:id="rId45"/>
    </p:embeddedFont>
    <p:embeddedFont>
      <p:font typeface="Lato" panose="020B0604020202020204" charset="0"/>
      <p:regular r:id="rId46"/>
      <p:bold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999"/>
    <a:srgbClr val="E066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DF281A-1CAE-4948-A443-9B8185253DA6}">
  <a:tblStyle styleId="{51DF281A-1CAE-4948-A443-9B8185253D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9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b64f93d05a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b64f93d05a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b64f93d05a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b64f93d05a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11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74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28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7957c32c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7957c32c3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382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g7957c32c31_1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6" name="Google Shape;2546;g7957c32c31_1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890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389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74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b64f93d05a_0_1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b64f93d05a_0_1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b64f93d05a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b64f93d05a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7957c32c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7957c32c3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b64f93d05a_0_3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b64f93d05a_0_3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b64f93d05a_0_3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b64f93d05a_0_3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77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36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85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gb64f93d05a_0_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1" name="Google Shape;2781;gb64f93d05a_0_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85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g7957c32c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7" name="Google Shape;1567;g7957c32c3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68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589100" y="1528275"/>
            <a:ext cx="4773000" cy="1785600"/>
          </a:xfrm>
          <a:prstGeom prst="rect">
            <a:avLst/>
          </a:prstGeom>
          <a:effectLst>
            <a:outerShdw dist="47625" dir="156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00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493575" y="4276763"/>
            <a:ext cx="409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 idx="2"/>
          </p:nvPr>
        </p:nvSpPr>
        <p:spPr>
          <a:xfrm>
            <a:off x="4533825" y="2356275"/>
            <a:ext cx="18477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360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ctrTitle" idx="3"/>
          </p:nvPr>
        </p:nvSpPr>
        <p:spPr>
          <a:xfrm>
            <a:off x="1566600" y="3250538"/>
            <a:ext cx="60108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2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73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25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44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6" name="Google Shape;186;p5"/>
          <p:cNvGrpSpPr/>
          <p:nvPr/>
        </p:nvGrpSpPr>
        <p:grpSpPr>
          <a:xfrm>
            <a:off x="0" y="-4800"/>
            <a:ext cx="9144010" cy="5153100"/>
            <a:chOff x="0" y="-4800"/>
            <a:chExt cx="9144010" cy="5153100"/>
          </a:xfrm>
        </p:grpSpPr>
        <p:cxnSp>
          <p:nvCxnSpPr>
            <p:cNvPr id="187" name="Google Shape;187;p5"/>
            <p:cNvCxnSpPr/>
            <p:nvPr/>
          </p:nvCxnSpPr>
          <p:spPr>
            <a:xfrm>
              <a:off x="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2795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5590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8385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11180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13975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16770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19565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22361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25156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27951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30684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33541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36336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39131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41926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44722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47517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50312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53107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55902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58697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61492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64287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67083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698781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726732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754683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782635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8105863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8385375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5"/>
            <p:cNvCxnSpPr/>
            <p:nvPr/>
          </p:nvCxnSpPr>
          <p:spPr>
            <a:xfrm>
              <a:off x="8664888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5"/>
            <p:cNvCxnSpPr/>
            <p:nvPr/>
          </p:nvCxnSpPr>
          <p:spPr>
            <a:xfrm>
              <a:off x="8944400" y="-4800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5"/>
            <p:cNvCxnSpPr/>
            <p:nvPr/>
          </p:nvCxnSpPr>
          <p:spPr>
            <a:xfrm>
              <a:off x="4572010" y="-45158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5"/>
            <p:cNvCxnSpPr/>
            <p:nvPr/>
          </p:nvCxnSpPr>
          <p:spPr>
            <a:xfrm>
              <a:off x="4572010" y="-42363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5"/>
            <p:cNvCxnSpPr/>
            <p:nvPr/>
          </p:nvCxnSpPr>
          <p:spPr>
            <a:xfrm>
              <a:off x="4572010" y="-39568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5"/>
            <p:cNvCxnSpPr/>
            <p:nvPr/>
          </p:nvCxnSpPr>
          <p:spPr>
            <a:xfrm>
              <a:off x="4572010" y="-36773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5"/>
            <p:cNvCxnSpPr/>
            <p:nvPr/>
          </p:nvCxnSpPr>
          <p:spPr>
            <a:xfrm>
              <a:off x="4572010" y="-33978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5"/>
            <p:cNvCxnSpPr/>
            <p:nvPr/>
          </p:nvCxnSpPr>
          <p:spPr>
            <a:xfrm>
              <a:off x="4572010" y="-31183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5"/>
            <p:cNvCxnSpPr/>
            <p:nvPr/>
          </p:nvCxnSpPr>
          <p:spPr>
            <a:xfrm>
              <a:off x="4572010" y="-28387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5"/>
            <p:cNvCxnSpPr/>
            <p:nvPr/>
          </p:nvCxnSpPr>
          <p:spPr>
            <a:xfrm>
              <a:off x="4572010" y="-25592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5"/>
            <p:cNvCxnSpPr/>
            <p:nvPr/>
          </p:nvCxnSpPr>
          <p:spPr>
            <a:xfrm>
              <a:off x="4572010" y="-22797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5"/>
            <p:cNvCxnSpPr/>
            <p:nvPr/>
          </p:nvCxnSpPr>
          <p:spPr>
            <a:xfrm>
              <a:off x="4572010" y="-20002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5"/>
            <p:cNvCxnSpPr/>
            <p:nvPr/>
          </p:nvCxnSpPr>
          <p:spPr>
            <a:xfrm>
              <a:off x="4572010" y="-17207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5"/>
            <p:cNvCxnSpPr/>
            <p:nvPr/>
          </p:nvCxnSpPr>
          <p:spPr>
            <a:xfrm>
              <a:off x="4572010" y="-14412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5"/>
            <p:cNvCxnSpPr/>
            <p:nvPr/>
          </p:nvCxnSpPr>
          <p:spPr>
            <a:xfrm>
              <a:off x="4572010" y="-11617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4572010" y="-8822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5"/>
            <p:cNvCxnSpPr/>
            <p:nvPr/>
          </p:nvCxnSpPr>
          <p:spPr>
            <a:xfrm>
              <a:off x="4572010" y="-602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5"/>
            <p:cNvCxnSpPr/>
            <p:nvPr/>
          </p:nvCxnSpPr>
          <p:spPr>
            <a:xfrm>
              <a:off x="4572010" y="-323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5"/>
            <p:cNvCxnSpPr/>
            <p:nvPr/>
          </p:nvCxnSpPr>
          <p:spPr>
            <a:xfrm>
              <a:off x="4572010" y="-43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4572010" y="2358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8" name="Google Shape;238;p5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5"/>
          <p:cNvSpPr txBox="1">
            <a:spLocks noGrp="1"/>
          </p:cNvSpPr>
          <p:nvPr>
            <p:ph type="title"/>
          </p:nvPr>
        </p:nvSpPr>
        <p:spPr>
          <a:xfrm>
            <a:off x="7395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1"/>
          </p:nvPr>
        </p:nvSpPr>
        <p:spPr>
          <a:xfrm>
            <a:off x="706500" y="1328875"/>
            <a:ext cx="38076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2"/>
          </p:nvPr>
        </p:nvSpPr>
        <p:spPr>
          <a:xfrm>
            <a:off x="4622275" y="1328875"/>
            <a:ext cx="3807600" cy="32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2000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876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991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2905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4754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589100" y="1528275"/>
            <a:ext cx="4773000" cy="1785600"/>
          </a:xfrm>
          <a:prstGeom prst="rect">
            <a:avLst/>
          </a:prstGeom>
          <a:effectLst>
            <a:outerShdw dist="47625" dir="156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00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493575" y="4276763"/>
            <a:ext cx="409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 idx="2"/>
          </p:nvPr>
        </p:nvSpPr>
        <p:spPr>
          <a:xfrm>
            <a:off x="4533825" y="2356275"/>
            <a:ext cx="18477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360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ctrTitle" idx="3"/>
          </p:nvPr>
        </p:nvSpPr>
        <p:spPr>
          <a:xfrm>
            <a:off x="1566600" y="3250538"/>
            <a:ext cx="60108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2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76355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4379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33017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0568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830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3724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4818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8810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6552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8957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3170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589100" y="1528275"/>
            <a:ext cx="4773000" cy="1785600"/>
          </a:xfrm>
          <a:prstGeom prst="rect">
            <a:avLst/>
          </a:prstGeom>
          <a:effectLst>
            <a:outerShdw dist="47625" dir="156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00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493575" y="4276763"/>
            <a:ext cx="409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 idx="2"/>
          </p:nvPr>
        </p:nvSpPr>
        <p:spPr>
          <a:xfrm>
            <a:off x="4533825" y="2356275"/>
            <a:ext cx="18477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360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ctrTitle" idx="3"/>
          </p:nvPr>
        </p:nvSpPr>
        <p:spPr>
          <a:xfrm>
            <a:off x="1566600" y="3250538"/>
            <a:ext cx="60108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2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8970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94678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245" name="Google Shape;245;p6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6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6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6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6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6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6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6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6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6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6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6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6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6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6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6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6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6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6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6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6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6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6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6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6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6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6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68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7362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8"/>
          <p:cNvSpPr txBox="1">
            <a:spLocks noGrp="1"/>
          </p:cNvSpPr>
          <p:nvPr>
            <p:ph type="sldNum" idx="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8" name="Google Shape;358;p8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8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8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8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8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8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8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8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8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8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8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8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8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8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8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8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8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8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8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8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8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8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8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8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8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8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8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8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8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8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8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8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8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8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8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8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8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8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8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8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8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8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8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8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8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8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8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8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8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8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8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2593813" y="1888998"/>
            <a:ext cx="4596000" cy="1248600"/>
          </a:xfrm>
          <a:prstGeom prst="rect">
            <a:avLst/>
          </a:prstGeom>
          <a:effectLst>
            <a:outerShdw dist="38100" dir="102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cxnSp>
        <p:nvCxnSpPr>
          <p:cNvPr id="410" name="Google Shape;410;p8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8"/>
          <p:cNvSpPr txBox="1">
            <a:spLocks noGrp="1"/>
          </p:cNvSpPr>
          <p:nvPr>
            <p:ph type="sldNum" idx="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8" name="Google Shape;358;p8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8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8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8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8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8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8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8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8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8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8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8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8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8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8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8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8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8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8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8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8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8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8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8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8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8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8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8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8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8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8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8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8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8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8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8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8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8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8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8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8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8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8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8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8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8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8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8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8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8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8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2593813" y="1888998"/>
            <a:ext cx="4596000" cy="1248600"/>
          </a:xfrm>
          <a:prstGeom prst="rect">
            <a:avLst/>
          </a:prstGeom>
          <a:effectLst>
            <a:outerShdw dist="38100" dir="102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cxnSp>
        <p:nvCxnSpPr>
          <p:cNvPr id="410" name="Google Shape;410;p8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9349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8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8"/>
          <p:cNvSpPr txBox="1">
            <a:spLocks noGrp="1"/>
          </p:cNvSpPr>
          <p:nvPr>
            <p:ph type="sldNum" idx="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58" name="Google Shape;358;p8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8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8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8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8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8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4" name="Google Shape;364;p8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8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8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7" name="Google Shape;367;p8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8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8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8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8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8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8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8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8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8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8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8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8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0" name="Google Shape;380;p8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8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2" name="Google Shape;382;p8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3" name="Google Shape;383;p8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8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8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8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8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8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9" name="Google Shape;389;p8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0" name="Google Shape;390;p8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1" name="Google Shape;391;p8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8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8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8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8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8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8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8" name="Google Shape;398;p8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9" name="Google Shape;399;p8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0" name="Google Shape;400;p8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8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8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3" name="Google Shape;403;p8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8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8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8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8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8" name="Google Shape;408;p8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9" name="Google Shape;409;p8"/>
          <p:cNvSpPr txBox="1">
            <a:spLocks noGrp="1"/>
          </p:cNvSpPr>
          <p:nvPr>
            <p:ph type="title"/>
          </p:nvPr>
        </p:nvSpPr>
        <p:spPr>
          <a:xfrm>
            <a:off x="2593813" y="1888998"/>
            <a:ext cx="4596000" cy="1248600"/>
          </a:xfrm>
          <a:prstGeom prst="rect">
            <a:avLst/>
          </a:prstGeom>
          <a:effectLst>
            <a:outerShdw dist="38100" dir="102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Rochester"/>
              <a:buNone/>
              <a:defRPr sz="7200"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cxnSp>
        <p:nvCxnSpPr>
          <p:cNvPr id="410" name="Google Shape;410;p8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8932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Google Shape;529;p13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3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3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3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3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13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13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13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13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13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13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13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13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13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13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13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3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3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13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13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3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13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13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13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13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13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13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13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13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3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13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13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13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13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13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13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13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13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13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13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13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13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13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13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13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13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2"/>
          </p:nvPr>
        </p:nvSpPr>
        <p:spPr>
          <a:xfrm>
            <a:off x="823200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"/>
          </p:nvPr>
        </p:nvSpPr>
        <p:spPr>
          <a:xfrm>
            <a:off x="765000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3"/>
          </p:nvPr>
        </p:nvSpPr>
        <p:spPr>
          <a:xfrm>
            <a:off x="364870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4"/>
          </p:nvPr>
        </p:nvSpPr>
        <p:spPr>
          <a:xfrm>
            <a:off x="359050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title" idx="5"/>
          </p:nvPr>
        </p:nvSpPr>
        <p:spPr>
          <a:xfrm>
            <a:off x="634017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6"/>
          </p:nvPr>
        </p:nvSpPr>
        <p:spPr>
          <a:xfrm>
            <a:off x="628197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7"/>
          </p:nvPr>
        </p:nvSpPr>
        <p:spPr>
          <a:xfrm>
            <a:off x="823200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8"/>
          </p:nvPr>
        </p:nvSpPr>
        <p:spPr>
          <a:xfrm>
            <a:off x="765000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9"/>
          </p:nvPr>
        </p:nvSpPr>
        <p:spPr>
          <a:xfrm>
            <a:off x="364870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13"/>
          </p:nvPr>
        </p:nvSpPr>
        <p:spPr>
          <a:xfrm>
            <a:off x="359050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14"/>
          </p:nvPr>
        </p:nvSpPr>
        <p:spPr>
          <a:xfrm>
            <a:off x="634017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5"/>
          </p:nvPr>
        </p:nvSpPr>
        <p:spPr>
          <a:xfrm>
            <a:off x="628197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3429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1684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859925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429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20" hasCustomPrompt="1"/>
          </p:nvPr>
        </p:nvSpPr>
        <p:spPr>
          <a:xfrm>
            <a:off x="41684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8" name="Google Shape;598;p13"/>
          <p:cNvSpPr txBox="1">
            <a:spLocks noGrp="1"/>
          </p:cNvSpPr>
          <p:nvPr>
            <p:ph type="title" idx="21" hasCustomPrompt="1"/>
          </p:nvPr>
        </p:nvSpPr>
        <p:spPr>
          <a:xfrm>
            <a:off x="6859925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599" name="Google Shape;599;p1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Google Shape;529;p13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3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3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3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3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13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13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13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13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13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13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13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13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13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13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13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3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3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13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13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3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13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13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13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13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13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13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13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13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3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13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13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13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13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13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13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13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13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13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13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13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13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13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13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13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13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2"/>
          </p:nvPr>
        </p:nvSpPr>
        <p:spPr>
          <a:xfrm>
            <a:off x="823200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"/>
          </p:nvPr>
        </p:nvSpPr>
        <p:spPr>
          <a:xfrm>
            <a:off x="765000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3"/>
          </p:nvPr>
        </p:nvSpPr>
        <p:spPr>
          <a:xfrm>
            <a:off x="364870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4"/>
          </p:nvPr>
        </p:nvSpPr>
        <p:spPr>
          <a:xfrm>
            <a:off x="359050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title" idx="5"/>
          </p:nvPr>
        </p:nvSpPr>
        <p:spPr>
          <a:xfrm>
            <a:off x="634017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6"/>
          </p:nvPr>
        </p:nvSpPr>
        <p:spPr>
          <a:xfrm>
            <a:off x="628197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7"/>
          </p:nvPr>
        </p:nvSpPr>
        <p:spPr>
          <a:xfrm>
            <a:off x="823200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8"/>
          </p:nvPr>
        </p:nvSpPr>
        <p:spPr>
          <a:xfrm>
            <a:off x="765000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9"/>
          </p:nvPr>
        </p:nvSpPr>
        <p:spPr>
          <a:xfrm>
            <a:off x="364870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13"/>
          </p:nvPr>
        </p:nvSpPr>
        <p:spPr>
          <a:xfrm>
            <a:off x="359050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14"/>
          </p:nvPr>
        </p:nvSpPr>
        <p:spPr>
          <a:xfrm>
            <a:off x="634017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5"/>
          </p:nvPr>
        </p:nvSpPr>
        <p:spPr>
          <a:xfrm>
            <a:off x="628197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3429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1684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859925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429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20" hasCustomPrompt="1"/>
          </p:nvPr>
        </p:nvSpPr>
        <p:spPr>
          <a:xfrm>
            <a:off x="41684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8" name="Google Shape;598;p13"/>
          <p:cNvSpPr txBox="1">
            <a:spLocks noGrp="1"/>
          </p:cNvSpPr>
          <p:nvPr>
            <p:ph type="title" idx="21" hasCustomPrompt="1"/>
          </p:nvPr>
        </p:nvSpPr>
        <p:spPr>
          <a:xfrm>
            <a:off x="6859925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599" name="Google Shape;599;p1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14337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Google Shape;529;p13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3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3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3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3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13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13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13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13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13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13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13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13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13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13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13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3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3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13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13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3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13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13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13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13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13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13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13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13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3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13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13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13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13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13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13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13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13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13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13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13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13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13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13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13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13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2"/>
          </p:nvPr>
        </p:nvSpPr>
        <p:spPr>
          <a:xfrm>
            <a:off x="823200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"/>
          </p:nvPr>
        </p:nvSpPr>
        <p:spPr>
          <a:xfrm>
            <a:off x="765000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3"/>
          </p:nvPr>
        </p:nvSpPr>
        <p:spPr>
          <a:xfrm>
            <a:off x="364870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4"/>
          </p:nvPr>
        </p:nvSpPr>
        <p:spPr>
          <a:xfrm>
            <a:off x="359050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title" idx="5"/>
          </p:nvPr>
        </p:nvSpPr>
        <p:spPr>
          <a:xfrm>
            <a:off x="634017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6"/>
          </p:nvPr>
        </p:nvSpPr>
        <p:spPr>
          <a:xfrm>
            <a:off x="628197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7"/>
          </p:nvPr>
        </p:nvSpPr>
        <p:spPr>
          <a:xfrm>
            <a:off x="823200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8"/>
          </p:nvPr>
        </p:nvSpPr>
        <p:spPr>
          <a:xfrm>
            <a:off x="765000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9"/>
          </p:nvPr>
        </p:nvSpPr>
        <p:spPr>
          <a:xfrm>
            <a:off x="364870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13"/>
          </p:nvPr>
        </p:nvSpPr>
        <p:spPr>
          <a:xfrm>
            <a:off x="359050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14"/>
          </p:nvPr>
        </p:nvSpPr>
        <p:spPr>
          <a:xfrm>
            <a:off x="634017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5"/>
          </p:nvPr>
        </p:nvSpPr>
        <p:spPr>
          <a:xfrm>
            <a:off x="628197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3429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1684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859925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429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20" hasCustomPrompt="1"/>
          </p:nvPr>
        </p:nvSpPr>
        <p:spPr>
          <a:xfrm>
            <a:off x="41684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8" name="Google Shape;598;p13"/>
          <p:cNvSpPr txBox="1">
            <a:spLocks noGrp="1"/>
          </p:cNvSpPr>
          <p:nvPr>
            <p:ph type="title" idx="21" hasCustomPrompt="1"/>
          </p:nvPr>
        </p:nvSpPr>
        <p:spPr>
          <a:xfrm>
            <a:off x="6859925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599" name="Google Shape;599;p1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1221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Google Shape;529;p13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3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3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3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3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13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13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13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13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13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13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13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13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13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13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13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3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3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13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13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3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13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13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13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13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13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13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13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13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3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13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13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13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13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13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13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13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13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13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13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13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13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13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13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13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13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2"/>
          </p:nvPr>
        </p:nvSpPr>
        <p:spPr>
          <a:xfrm>
            <a:off x="823200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"/>
          </p:nvPr>
        </p:nvSpPr>
        <p:spPr>
          <a:xfrm>
            <a:off x="765000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3"/>
          </p:nvPr>
        </p:nvSpPr>
        <p:spPr>
          <a:xfrm>
            <a:off x="364870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4"/>
          </p:nvPr>
        </p:nvSpPr>
        <p:spPr>
          <a:xfrm>
            <a:off x="359050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title" idx="5"/>
          </p:nvPr>
        </p:nvSpPr>
        <p:spPr>
          <a:xfrm>
            <a:off x="634017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6"/>
          </p:nvPr>
        </p:nvSpPr>
        <p:spPr>
          <a:xfrm>
            <a:off x="628197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7"/>
          </p:nvPr>
        </p:nvSpPr>
        <p:spPr>
          <a:xfrm>
            <a:off x="823200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8"/>
          </p:nvPr>
        </p:nvSpPr>
        <p:spPr>
          <a:xfrm>
            <a:off x="765000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9"/>
          </p:nvPr>
        </p:nvSpPr>
        <p:spPr>
          <a:xfrm>
            <a:off x="364870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13"/>
          </p:nvPr>
        </p:nvSpPr>
        <p:spPr>
          <a:xfrm>
            <a:off x="359050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14"/>
          </p:nvPr>
        </p:nvSpPr>
        <p:spPr>
          <a:xfrm>
            <a:off x="634017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5"/>
          </p:nvPr>
        </p:nvSpPr>
        <p:spPr>
          <a:xfrm>
            <a:off x="628197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3429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1684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859925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429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20" hasCustomPrompt="1"/>
          </p:nvPr>
        </p:nvSpPr>
        <p:spPr>
          <a:xfrm>
            <a:off x="41684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8" name="Google Shape;598;p13"/>
          <p:cNvSpPr txBox="1">
            <a:spLocks noGrp="1"/>
          </p:cNvSpPr>
          <p:nvPr>
            <p:ph type="title" idx="21" hasCustomPrompt="1"/>
          </p:nvPr>
        </p:nvSpPr>
        <p:spPr>
          <a:xfrm>
            <a:off x="6859925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599" name="Google Shape;599;p1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79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dk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589100" y="1528275"/>
            <a:ext cx="4773000" cy="1785600"/>
          </a:xfrm>
          <a:prstGeom prst="rect">
            <a:avLst/>
          </a:prstGeom>
          <a:effectLst>
            <a:outerShdw dist="47625" dir="1560000" algn="bl" rotWithShape="0">
              <a:srgbClr val="000000">
                <a:alpha val="33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00"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493575" y="4276763"/>
            <a:ext cx="409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ctrTitle" idx="2"/>
          </p:nvPr>
        </p:nvSpPr>
        <p:spPr>
          <a:xfrm>
            <a:off x="4533825" y="2356275"/>
            <a:ext cx="1847700" cy="5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360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ctrTitle" idx="3"/>
          </p:nvPr>
        </p:nvSpPr>
        <p:spPr>
          <a:xfrm>
            <a:off x="1566600" y="3250538"/>
            <a:ext cx="6010800" cy="94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8" name="Google Shape;68;p2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68758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Google Shape;529;p13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3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3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3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3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4" name="Google Shape;534;p13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5" name="Google Shape;535;p13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6" name="Google Shape;536;p13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7" name="Google Shape;537;p13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8" name="Google Shape;538;p13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9" name="Google Shape;539;p13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0" name="Google Shape;540;p13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1" name="Google Shape;541;p13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2" name="Google Shape;542;p13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3" name="Google Shape;543;p13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4" name="Google Shape;544;p13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3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3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3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3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13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13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13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3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3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3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13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6" name="Google Shape;556;p13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7" name="Google Shape;557;p13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13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13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13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13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13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13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13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13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13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13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8" name="Google Shape;568;p13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9" name="Google Shape;569;p13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0" name="Google Shape;570;p13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1" name="Google Shape;571;p13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2" name="Google Shape;572;p13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3" name="Google Shape;573;p13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4" name="Google Shape;574;p13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5" name="Google Shape;575;p13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Google Shape;576;p13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13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Google Shape;578;p13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9" name="Google Shape;579;p13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0" name="Google Shape;580;p13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2"/>
          </p:nvPr>
        </p:nvSpPr>
        <p:spPr>
          <a:xfrm>
            <a:off x="823200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1"/>
          </p:nvPr>
        </p:nvSpPr>
        <p:spPr>
          <a:xfrm>
            <a:off x="765000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3"/>
          </p:nvPr>
        </p:nvSpPr>
        <p:spPr>
          <a:xfrm>
            <a:off x="364870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4"/>
          </p:nvPr>
        </p:nvSpPr>
        <p:spPr>
          <a:xfrm>
            <a:off x="359050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title" idx="5"/>
          </p:nvPr>
        </p:nvSpPr>
        <p:spPr>
          <a:xfrm>
            <a:off x="6340178" y="18220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6"/>
          </p:nvPr>
        </p:nvSpPr>
        <p:spPr>
          <a:xfrm>
            <a:off x="6281978" y="22454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title" idx="7"/>
          </p:nvPr>
        </p:nvSpPr>
        <p:spPr>
          <a:xfrm>
            <a:off x="823200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8"/>
          </p:nvPr>
        </p:nvSpPr>
        <p:spPr>
          <a:xfrm>
            <a:off x="765000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9"/>
          </p:nvPr>
        </p:nvSpPr>
        <p:spPr>
          <a:xfrm>
            <a:off x="364870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13"/>
          </p:nvPr>
        </p:nvSpPr>
        <p:spPr>
          <a:xfrm>
            <a:off x="359050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title" idx="14"/>
          </p:nvPr>
        </p:nvSpPr>
        <p:spPr>
          <a:xfrm>
            <a:off x="6340178" y="3603200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subTitle" idx="15"/>
          </p:nvPr>
        </p:nvSpPr>
        <p:spPr>
          <a:xfrm>
            <a:off x="6281978" y="4026600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"/>
          <p:cNvSpPr txBox="1">
            <a:spLocks noGrp="1"/>
          </p:cNvSpPr>
          <p:nvPr>
            <p:ph type="title" idx="16" hasCustomPrompt="1"/>
          </p:nvPr>
        </p:nvSpPr>
        <p:spPr>
          <a:xfrm>
            <a:off x="13429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4" name="Google Shape;594;p13"/>
          <p:cNvSpPr txBox="1">
            <a:spLocks noGrp="1"/>
          </p:cNvSpPr>
          <p:nvPr>
            <p:ph type="title" idx="17" hasCustomPrompt="1"/>
          </p:nvPr>
        </p:nvSpPr>
        <p:spPr>
          <a:xfrm>
            <a:off x="4168450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18" hasCustomPrompt="1"/>
          </p:nvPr>
        </p:nvSpPr>
        <p:spPr>
          <a:xfrm>
            <a:off x="6859925" y="1354825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9" hasCustomPrompt="1"/>
          </p:nvPr>
        </p:nvSpPr>
        <p:spPr>
          <a:xfrm>
            <a:off x="13429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title" idx="20" hasCustomPrompt="1"/>
          </p:nvPr>
        </p:nvSpPr>
        <p:spPr>
          <a:xfrm>
            <a:off x="4168450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8" name="Google Shape;598;p13"/>
          <p:cNvSpPr txBox="1">
            <a:spLocks noGrp="1"/>
          </p:cNvSpPr>
          <p:nvPr>
            <p:ph type="title" idx="21" hasCustomPrompt="1"/>
          </p:nvPr>
        </p:nvSpPr>
        <p:spPr>
          <a:xfrm>
            <a:off x="6859925" y="3136013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cxnSp>
        <p:nvCxnSpPr>
          <p:cNvPr id="599" name="Google Shape;599;p1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8470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1" name="Google Shape;601;p14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14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3" name="Google Shape;603;p14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4" name="Google Shape;604;p14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5" name="Google Shape;605;p14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6" name="Google Shape;606;p14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14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8" name="Google Shape;608;p14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9" name="Google Shape;609;p14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0" name="Google Shape;610;p14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14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14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14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4" name="Google Shape;614;p14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5" name="Google Shape;615;p14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14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7" name="Google Shape;617;p14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14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14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14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14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14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14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14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5" name="Google Shape;625;p14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14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7" name="Google Shape;627;p14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14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14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14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14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2" name="Google Shape;632;p14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3" name="Google Shape;633;p14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4" name="Google Shape;634;p14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5" name="Google Shape;635;p14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6" name="Google Shape;636;p14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7" name="Google Shape;637;p14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8" name="Google Shape;638;p14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9" name="Google Shape;639;p14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" name="Google Shape;640;p14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14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2" name="Google Shape;642;p14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14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14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14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14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14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14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14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14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14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2" name="Google Shape;652;p14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14"/>
          <p:cNvSpPr txBox="1">
            <a:spLocks noGrp="1"/>
          </p:cNvSpPr>
          <p:nvPr>
            <p:ph type="title" idx="2"/>
          </p:nvPr>
        </p:nvSpPr>
        <p:spPr>
          <a:xfrm>
            <a:off x="893550" y="1822538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54" name="Google Shape;654;p14"/>
          <p:cNvSpPr txBox="1">
            <a:spLocks noGrp="1"/>
          </p:cNvSpPr>
          <p:nvPr>
            <p:ph type="subTitle" idx="1"/>
          </p:nvPr>
        </p:nvSpPr>
        <p:spPr>
          <a:xfrm>
            <a:off x="706500" y="2179263"/>
            <a:ext cx="2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4"/>
          <p:cNvSpPr txBox="1">
            <a:spLocks noGrp="1"/>
          </p:cNvSpPr>
          <p:nvPr>
            <p:ph type="title" idx="3"/>
          </p:nvPr>
        </p:nvSpPr>
        <p:spPr>
          <a:xfrm>
            <a:off x="3548704" y="1822538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56" name="Google Shape;656;p14"/>
          <p:cNvSpPr txBox="1">
            <a:spLocks noGrp="1"/>
          </p:cNvSpPr>
          <p:nvPr>
            <p:ph type="subTitle" idx="4"/>
          </p:nvPr>
        </p:nvSpPr>
        <p:spPr>
          <a:xfrm>
            <a:off x="3361654" y="2179263"/>
            <a:ext cx="2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4"/>
          <p:cNvSpPr txBox="1">
            <a:spLocks noGrp="1"/>
          </p:cNvSpPr>
          <p:nvPr>
            <p:ph type="title" idx="5"/>
          </p:nvPr>
        </p:nvSpPr>
        <p:spPr>
          <a:xfrm>
            <a:off x="6203839" y="1822538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58" name="Google Shape;658;p14"/>
          <p:cNvSpPr txBox="1">
            <a:spLocks noGrp="1"/>
          </p:cNvSpPr>
          <p:nvPr>
            <p:ph type="subTitle" idx="6"/>
          </p:nvPr>
        </p:nvSpPr>
        <p:spPr>
          <a:xfrm>
            <a:off x="6016789" y="2179263"/>
            <a:ext cx="2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4"/>
          <p:cNvSpPr txBox="1">
            <a:spLocks noGrp="1"/>
          </p:cNvSpPr>
          <p:nvPr>
            <p:ph type="title" idx="7"/>
          </p:nvPr>
        </p:nvSpPr>
        <p:spPr>
          <a:xfrm>
            <a:off x="893550" y="36542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60" name="Google Shape;660;p14"/>
          <p:cNvSpPr txBox="1">
            <a:spLocks noGrp="1"/>
          </p:cNvSpPr>
          <p:nvPr>
            <p:ph type="subTitle" idx="8"/>
          </p:nvPr>
        </p:nvSpPr>
        <p:spPr>
          <a:xfrm>
            <a:off x="706500" y="4010950"/>
            <a:ext cx="2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4"/>
          <p:cNvSpPr txBox="1">
            <a:spLocks noGrp="1"/>
          </p:cNvSpPr>
          <p:nvPr>
            <p:ph type="title" idx="9"/>
          </p:nvPr>
        </p:nvSpPr>
        <p:spPr>
          <a:xfrm>
            <a:off x="3548704" y="36542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62" name="Google Shape;662;p14"/>
          <p:cNvSpPr txBox="1">
            <a:spLocks noGrp="1"/>
          </p:cNvSpPr>
          <p:nvPr>
            <p:ph type="subTitle" idx="13"/>
          </p:nvPr>
        </p:nvSpPr>
        <p:spPr>
          <a:xfrm>
            <a:off x="3361654" y="4010950"/>
            <a:ext cx="2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4"/>
          <p:cNvSpPr txBox="1">
            <a:spLocks noGrp="1"/>
          </p:cNvSpPr>
          <p:nvPr>
            <p:ph type="title" idx="14"/>
          </p:nvPr>
        </p:nvSpPr>
        <p:spPr>
          <a:xfrm>
            <a:off x="6203839" y="3654225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664" name="Google Shape;664;p14"/>
          <p:cNvSpPr txBox="1">
            <a:spLocks noGrp="1"/>
          </p:cNvSpPr>
          <p:nvPr>
            <p:ph type="subTitle" idx="15"/>
          </p:nvPr>
        </p:nvSpPr>
        <p:spPr>
          <a:xfrm>
            <a:off x="6016789" y="4010950"/>
            <a:ext cx="242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65" name="Google Shape;665;p14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3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16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16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16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16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16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16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16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16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16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16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16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16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16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16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16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16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16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16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16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16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16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16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16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16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16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16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16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16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16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16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16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16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16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16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16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16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16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16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16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16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16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16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16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6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6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6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1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6"/>
          <p:cNvSpPr txBox="1">
            <a:spLocks noGrp="1"/>
          </p:cNvSpPr>
          <p:nvPr>
            <p:ph type="subTitle" idx="1"/>
          </p:nvPr>
        </p:nvSpPr>
        <p:spPr>
          <a:xfrm>
            <a:off x="728663" y="3324513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6"/>
          <p:cNvSpPr txBox="1">
            <a:spLocks noGrp="1"/>
          </p:cNvSpPr>
          <p:nvPr>
            <p:ph type="subTitle" idx="2"/>
          </p:nvPr>
        </p:nvSpPr>
        <p:spPr>
          <a:xfrm>
            <a:off x="3503258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6"/>
          <p:cNvSpPr txBox="1">
            <a:spLocks noGrp="1"/>
          </p:cNvSpPr>
          <p:nvPr>
            <p:ph type="subTitle" idx="3"/>
          </p:nvPr>
        </p:nvSpPr>
        <p:spPr>
          <a:xfrm>
            <a:off x="6265089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6"/>
          <p:cNvSpPr txBox="1">
            <a:spLocks noGrp="1"/>
          </p:cNvSpPr>
          <p:nvPr>
            <p:ph type="title" idx="4" hasCustomPrompt="1"/>
          </p:nvPr>
        </p:nvSpPr>
        <p:spPr>
          <a:xfrm>
            <a:off x="1306613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3" name="Google Shape;783;p16"/>
          <p:cNvSpPr txBox="1">
            <a:spLocks noGrp="1"/>
          </p:cNvSpPr>
          <p:nvPr>
            <p:ph type="title" idx="5" hasCustomPrompt="1"/>
          </p:nvPr>
        </p:nvSpPr>
        <p:spPr>
          <a:xfrm>
            <a:off x="4081208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4" name="Google Shape;784;p16"/>
          <p:cNvSpPr txBox="1">
            <a:spLocks noGrp="1"/>
          </p:cNvSpPr>
          <p:nvPr>
            <p:ph type="title" idx="6" hasCustomPrompt="1"/>
          </p:nvPr>
        </p:nvSpPr>
        <p:spPr>
          <a:xfrm>
            <a:off x="6843039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5" name="Google Shape;785;p16"/>
          <p:cNvSpPr txBox="1">
            <a:spLocks noGrp="1"/>
          </p:cNvSpPr>
          <p:nvPr>
            <p:ph type="title" idx="7"/>
          </p:nvPr>
        </p:nvSpPr>
        <p:spPr>
          <a:xfrm>
            <a:off x="72675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title" idx="8"/>
          </p:nvPr>
        </p:nvSpPr>
        <p:spPr>
          <a:xfrm>
            <a:off x="3513375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title" idx="9"/>
          </p:nvPr>
        </p:nvSpPr>
        <p:spPr>
          <a:xfrm>
            <a:off x="630000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788" name="Google Shape;788;p1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16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16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16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16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16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16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16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16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16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16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16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16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16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16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16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16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16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16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16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16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16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16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16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16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16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16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16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16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16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16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16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16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16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16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16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16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16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16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16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16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16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16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16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6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6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6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1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6"/>
          <p:cNvSpPr txBox="1">
            <a:spLocks noGrp="1"/>
          </p:cNvSpPr>
          <p:nvPr>
            <p:ph type="subTitle" idx="1"/>
          </p:nvPr>
        </p:nvSpPr>
        <p:spPr>
          <a:xfrm>
            <a:off x="728663" y="3324513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6"/>
          <p:cNvSpPr txBox="1">
            <a:spLocks noGrp="1"/>
          </p:cNvSpPr>
          <p:nvPr>
            <p:ph type="subTitle" idx="2"/>
          </p:nvPr>
        </p:nvSpPr>
        <p:spPr>
          <a:xfrm>
            <a:off x="3503258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6"/>
          <p:cNvSpPr txBox="1">
            <a:spLocks noGrp="1"/>
          </p:cNvSpPr>
          <p:nvPr>
            <p:ph type="subTitle" idx="3"/>
          </p:nvPr>
        </p:nvSpPr>
        <p:spPr>
          <a:xfrm>
            <a:off x="6265089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6"/>
          <p:cNvSpPr txBox="1">
            <a:spLocks noGrp="1"/>
          </p:cNvSpPr>
          <p:nvPr>
            <p:ph type="title" idx="4" hasCustomPrompt="1"/>
          </p:nvPr>
        </p:nvSpPr>
        <p:spPr>
          <a:xfrm>
            <a:off x="1306613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3" name="Google Shape;783;p16"/>
          <p:cNvSpPr txBox="1">
            <a:spLocks noGrp="1"/>
          </p:cNvSpPr>
          <p:nvPr>
            <p:ph type="title" idx="5" hasCustomPrompt="1"/>
          </p:nvPr>
        </p:nvSpPr>
        <p:spPr>
          <a:xfrm>
            <a:off x="4081208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4" name="Google Shape;784;p16"/>
          <p:cNvSpPr txBox="1">
            <a:spLocks noGrp="1"/>
          </p:cNvSpPr>
          <p:nvPr>
            <p:ph type="title" idx="6" hasCustomPrompt="1"/>
          </p:nvPr>
        </p:nvSpPr>
        <p:spPr>
          <a:xfrm>
            <a:off x="6843039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5" name="Google Shape;785;p16"/>
          <p:cNvSpPr txBox="1">
            <a:spLocks noGrp="1"/>
          </p:cNvSpPr>
          <p:nvPr>
            <p:ph type="title" idx="7"/>
          </p:nvPr>
        </p:nvSpPr>
        <p:spPr>
          <a:xfrm>
            <a:off x="72675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title" idx="8"/>
          </p:nvPr>
        </p:nvSpPr>
        <p:spPr>
          <a:xfrm>
            <a:off x="3513375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title" idx="9"/>
          </p:nvPr>
        </p:nvSpPr>
        <p:spPr>
          <a:xfrm>
            <a:off x="630000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788" name="Google Shape;788;p1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026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16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16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16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16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16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16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16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16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16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16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16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16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16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16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16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16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16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16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16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16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16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16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16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16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16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16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16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16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16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16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16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16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16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16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16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16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16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16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16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16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16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16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16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6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6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6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1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6"/>
          <p:cNvSpPr txBox="1">
            <a:spLocks noGrp="1"/>
          </p:cNvSpPr>
          <p:nvPr>
            <p:ph type="subTitle" idx="1"/>
          </p:nvPr>
        </p:nvSpPr>
        <p:spPr>
          <a:xfrm>
            <a:off x="728663" y="3324513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6"/>
          <p:cNvSpPr txBox="1">
            <a:spLocks noGrp="1"/>
          </p:cNvSpPr>
          <p:nvPr>
            <p:ph type="subTitle" idx="2"/>
          </p:nvPr>
        </p:nvSpPr>
        <p:spPr>
          <a:xfrm>
            <a:off x="3503258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6"/>
          <p:cNvSpPr txBox="1">
            <a:spLocks noGrp="1"/>
          </p:cNvSpPr>
          <p:nvPr>
            <p:ph type="subTitle" idx="3"/>
          </p:nvPr>
        </p:nvSpPr>
        <p:spPr>
          <a:xfrm>
            <a:off x="6265089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6"/>
          <p:cNvSpPr txBox="1">
            <a:spLocks noGrp="1"/>
          </p:cNvSpPr>
          <p:nvPr>
            <p:ph type="title" idx="4" hasCustomPrompt="1"/>
          </p:nvPr>
        </p:nvSpPr>
        <p:spPr>
          <a:xfrm>
            <a:off x="1306613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3" name="Google Shape;783;p16"/>
          <p:cNvSpPr txBox="1">
            <a:spLocks noGrp="1"/>
          </p:cNvSpPr>
          <p:nvPr>
            <p:ph type="title" idx="5" hasCustomPrompt="1"/>
          </p:nvPr>
        </p:nvSpPr>
        <p:spPr>
          <a:xfrm>
            <a:off x="4081208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4" name="Google Shape;784;p16"/>
          <p:cNvSpPr txBox="1">
            <a:spLocks noGrp="1"/>
          </p:cNvSpPr>
          <p:nvPr>
            <p:ph type="title" idx="6" hasCustomPrompt="1"/>
          </p:nvPr>
        </p:nvSpPr>
        <p:spPr>
          <a:xfrm>
            <a:off x="6843039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5" name="Google Shape;785;p16"/>
          <p:cNvSpPr txBox="1">
            <a:spLocks noGrp="1"/>
          </p:cNvSpPr>
          <p:nvPr>
            <p:ph type="title" idx="7"/>
          </p:nvPr>
        </p:nvSpPr>
        <p:spPr>
          <a:xfrm>
            <a:off x="72675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title" idx="8"/>
          </p:nvPr>
        </p:nvSpPr>
        <p:spPr>
          <a:xfrm>
            <a:off x="3513375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title" idx="9"/>
          </p:nvPr>
        </p:nvSpPr>
        <p:spPr>
          <a:xfrm>
            <a:off x="630000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788" name="Google Shape;788;p1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793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16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16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16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16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16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16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16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16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16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16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16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16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16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16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16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16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16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16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16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16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16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16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16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16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16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16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16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16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16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16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16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16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16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16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16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16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16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16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16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16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16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16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16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6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6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6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1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6"/>
          <p:cNvSpPr txBox="1">
            <a:spLocks noGrp="1"/>
          </p:cNvSpPr>
          <p:nvPr>
            <p:ph type="subTitle" idx="1"/>
          </p:nvPr>
        </p:nvSpPr>
        <p:spPr>
          <a:xfrm>
            <a:off x="728663" y="3324513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6"/>
          <p:cNvSpPr txBox="1">
            <a:spLocks noGrp="1"/>
          </p:cNvSpPr>
          <p:nvPr>
            <p:ph type="subTitle" idx="2"/>
          </p:nvPr>
        </p:nvSpPr>
        <p:spPr>
          <a:xfrm>
            <a:off x="3503258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6"/>
          <p:cNvSpPr txBox="1">
            <a:spLocks noGrp="1"/>
          </p:cNvSpPr>
          <p:nvPr>
            <p:ph type="subTitle" idx="3"/>
          </p:nvPr>
        </p:nvSpPr>
        <p:spPr>
          <a:xfrm>
            <a:off x="6265089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6"/>
          <p:cNvSpPr txBox="1">
            <a:spLocks noGrp="1"/>
          </p:cNvSpPr>
          <p:nvPr>
            <p:ph type="title" idx="4" hasCustomPrompt="1"/>
          </p:nvPr>
        </p:nvSpPr>
        <p:spPr>
          <a:xfrm>
            <a:off x="1306613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3" name="Google Shape;783;p16"/>
          <p:cNvSpPr txBox="1">
            <a:spLocks noGrp="1"/>
          </p:cNvSpPr>
          <p:nvPr>
            <p:ph type="title" idx="5" hasCustomPrompt="1"/>
          </p:nvPr>
        </p:nvSpPr>
        <p:spPr>
          <a:xfrm>
            <a:off x="4081208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4" name="Google Shape;784;p16"/>
          <p:cNvSpPr txBox="1">
            <a:spLocks noGrp="1"/>
          </p:cNvSpPr>
          <p:nvPr>
            <p:ph type="title" idx="6" hasCustomPrompt="1"/>
          </p:nvPr>
        </p:nvSpPr>
        <p:spPr>
          <a:xfrm>
            <a:off x="6843039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5" name="Google Shape;785;p16"/>
          <p:cNvSpPr txBox="1">
            <a:spLocks noGrp="1"/>
          </p:cNvSpPr>
          <p:nvPr>
            <p:ph type="title" idx="7"/>
          </p:nvPr>
        </p:nvSpPr>
        <p:spPr>
          <a:xfrm>
            <a:off x="72675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title" idx="8"/>
          </p:nvPr>
        </p:nvSpPr>
        <p:spPr>
          <a:xfrm>
            <a:off x="3513375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title" idx="9"/>
          </p:nvPr>
        </p:nvSpPr>
        <p:spPr>
          <a:xfrm>
            <a:off x="630000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788" name="Google Shape;788;p1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767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1_title and three columns 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16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9" name="Google Shape;729;p16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16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1" name="Google Shape;731;p16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2" name="Google Shape;732;p16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16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16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16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Google Shape;736;p16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Google Shape;737;p16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16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Google Shape;739;p16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Google Shape;740;p16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Google Shape;741;p16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Google Shape;742;p16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3" name="Google Shape;743;p16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4" name="Google Shape;744;p16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5" name="Google Shape;745;p16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6" name="Google Shape;746;p16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7" name="Google Shape;747;p16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8" name="Google Shape;748;p16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9" name="Google Shape;749;p16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16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1" name="Google Shape;751;p16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2" name="Google Shape;752;p16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3" name="Google Shape;753;p16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4" name="Google Shape;754;p16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5" name="Google Shape;755;p16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6" name="Google Shape;756;p16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1" name="Google Shape;761;p16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16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3" name="Google Shape;763;p16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16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5" name="Google Shape;765;p16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16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16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16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16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16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16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" name="Google Shape;772;p16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3" name="Google Shape;773;p16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4" name="Google Shape;774;p16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6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6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6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8" name="Google Shape;778;p16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6"/>
          <p:cNvSpPr txBox="1">
            <a:spLocks noGrp="1"/>
          </p:cNvSpPr>
          <p:nvPr>
            <p:ph type="subTitle" idx="1"/>
          </p:nvPr>
        </p:nvSpPr>
        <p:spPr>
          <a:xfrm>
            <a:off x="728663" y="3324513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16"/>
          <p:cNvSpPr txBox="1">
            <a:spLocks noGrp="1"/>
          </p:cNvSpPr>
          <p:nvPr>
            <p:ph type="subTitle" idx="2"/>
          </p:nvPr>
        </p:nvSpPr>
        <p:spPr>
          <a:xfrm>
            <a:off x="3503258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16"/>
          <p:cNvSpPr txBox="1">
            <a:spLocks noGrp="1"/>
          </p:cNvSpPr>
          <p:nvPr>
            <p:ph type="subTitle" idx="3"/>
          </p:nvPr>
        </p:nvSpPr>
        <p:spPr>
          <a:xfrm>
            <a:off x="6265089" y="3324525"/>
            <a:ext cx="216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6"/>
          <p:cNvSpPr txBox="1">
            <a:spLocks noGrp="1"/>
          </p:cNvSpPr>
          <p:nvPr>
            <p:ph type="title" idx="4" hasCustomPrompt="1"/>
          </p:nvPr>
        </p:nvSpPr>
        <p:spPr>
          <a:xfrm>
            <a:off x="1306613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3" name="Google Shape;783;p16"/>
          <p:cNvSpPr txBox="1">
            <a:spLocks noGrp="1"/>
          </p:cNvSpPr>
          <p:nvPr>
            <p:ph type="title" idx="5" hasCustomPrompt="1"/>
          </p:nvPr>
        </p:nvSpPr>
        <p:spPr>
          <a:xfrm>
            <a:off x="4081208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4" name="Google Shape;784;p16"/>
          <p:cNvSpPr txBox="1">
            <a:spLocks noGrp="1"/>
          </p:cNvSpPr>
          <p:nvPr>
            <p:ph type="title" idx="6" hasCustomPrompt="1"/>
          </p:nvPr>
        </p:nvSpPr>
        <p:spPr>
          <a:xfrm>
            <a:off x="6843039" y="2023500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4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5" name="Google Shape;785;p16"/>
          <p:cNvSpPr txBox="1">
            <a:spLocks noGrp="1"/>
          </p:cNvSpPr>
          <p:nvPr>
            <p:ph type="title" idx="7"/>
          </p:nvPr>
        </p:nvSpPr>
        <p:spPr>
          <a:xfrm>
            <a:off x="72675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title" idx="8"/>
          </p:nvPr>
        </p:nvSpPr>
        <p:spPr>
          <a:xfrm>
            <a:off x="3513375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7" name="Google Shape;787;p16"/>
          <p:cNvSpPr txBox="1">
            <a:spLocks noGrp="1"/>
          </p:cNvSpPr>
          <p:nvPr>
            <p:ph type="title" idx="9"/>
          </p:nvPr>
        </p:nvSpPr>
        <p:spPr>
          <a:xfrm>
            <a:off x="6300000" y="2871700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788" name="Google Shape;788;p16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7773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bg>
      <p:bgPr>
        <a:solidFill>
          <a:srgbClr val="FFF5D9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0" name="Google Shape;1380;p27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1" name="Google Shape;1381;p27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2" name="Google Shape;1382;p27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3" name="Google Shape;1383;p27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4" name="Google Shape;1384;p27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5" name="Google Shape;1385;p27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6" name="Google Shape;1386;p27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7" name="Google Shape;1387;p27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8" name="Google Shape;1388;p27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9" name="Google Shape;1389;p27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0" name="Google Shape;1390;p27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1" name="Google Shape;1391;p27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2" name="Google Shape;1392;p27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3" name="Google Shape;1393;p27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4" name="Google Shape;1394;p27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5" name="Google Shape;1395;p27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6" name="Google Shape;1396;p27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7" name="Google Shape;1397;p27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8" name="Google Shape;1398;p27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9" name="Google Shape;1399;p27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0" name="Google Shape;1400;p27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1" name="Google Shape;1401;p27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2" name="Google Shape;1402;p27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3" name="Google Shape;1403;p27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4" name="Google Shape;1404;p27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5" name="Google Shape;1405;p27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6" name="Google Shape;1406;p27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7" name="Google Shape;1407;p27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8" name="Google Shape;1408;p27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9" name="Google Shape;1409;p27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0" name="Google Shape;1410;p27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1" name="Google Shape;1411;p27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2" name="Google Shape;1412;p27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3" name="Google Shape;1413;p27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4" name="Google Shape;1414;p27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5" name="Google Shape;1415;p27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6" name="Google Shape;1416;p27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7" name="Google Shape;1417;p27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8" name="Google Shape;1418;p27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9" name="Google Shape;1419;p27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0" name="Google Shape;1420;p27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1" name="Google Shape;1421;p27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2" name="Google Shape;1422;p27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3" name="Google Shape;1423;p27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4" name="Google Shape;1424;p27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5" name="Google Shape;1425;p27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6" name="Google Shape;1426;p27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7" name="Google Shape;1427;p27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8" name="Google Shape;1428;p27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9" name="Google Shape;1429;p27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0" name="Google Shape;1430;p27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1" name="Google Shape;1431;p27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FEBA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" name="Google Shape;1433;p28"/>
          <p:cNvCxnSpPr/>
          <p:nvPr/>
        </p:nvCxnSpPr>
        <p:spPr>
          <a:xfrm>
            <a:off x="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4" name="Google Shape;1434;p28"/>
          <p:cNvCxnSpPr/>
          <p:nvPr/>
        </p:nvCxnSpPr>
        <p:spPr>
          <a:xfrm>
            <a:off x="2795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" name="Google Shape;1435;p28"/>
          <p:cNvCxnSpPr/>
          <p:nvPr/>
        </p:nvCxnSpPr>
        <p:spPr>
          <a:xfrm>
            <a:off x="5590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6" name="Google Shape;1436;p28"/>
          <p:cNvCxnSpPr/>
          <p:nvPr/>
        </p:nvCxnSpPr>
        <p:spPr>
          <a:xfrm>
            <a:off x="8385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7" name="Google Shape;1437;p28"/>
          <p:cNvCxnSpPr/>
          <p:nvPr/>
        </p:nvCxnSpPr>
        <p:spPr>
          <a:xfrm>
            <a:off x="11180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8" name="Google Shape;1438;p28"/>
          <p:cNvCxnSpPr/>
          <p:nvPr/>
        </p:nvCxnSpPr>
        <p:spPr>
          <a:xfrm>
            <a:off x="13975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9" name="Google Shape;1439;p28"/>
          <p:cNvCxnSpPr/>
          <p:nvPr/>
        </p:nvCxnSpPr>
        <p:spPr>
          <a:xfrm>
            <a:off x="16770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0" name="Google Shape;1440;p28"/>
          <p:cNvCxnSpPr/>
          <p:nvPr/>
        </p:nvCxnSpPr>
        <p:spPr>
          <a:xfrm>
            <a:off x="19565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1" name="Google Shape;1441;p28"/>
          <p:cNvCxnSpPr/>
          <p:nvPr/>
        </p:nvCxnSpPr>
        <p:spPr>
          <a:xfrm>
            <a:off x="22361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2" name="Google Shape;1442;p28"/>
          <p:cNvCxnSpPr/>
          <p:nvPr/>
        </p:nvCxnSpPr>
        <p:spPr>
          <a:xfrm>
            <a:off x="25156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3" name="Google Shape;1443;p28"/>
          <p:cNvCxnSpPr/>
          <p:nvPr/>
        </p:nvCxnSpPr>
        <p:spPr>
          <a:xfrm>
            <a:off x="27951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4" name="Google Shape;1444;p28"/>
          <p:cNvCxnSpPr/>
          <p:nvPr/>
        </p:nvCxnSpPr>
        <p:spPr>
          <a:xfrm>
            <a:off x="30684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5" name="Google Shape;1445;p28"/>
          <p:cNvCxnSpPr/>
          <p:nvPr/>
        </p:nvCxnSpPr>
        <p:spPr>
          <a:xfrm>
            <a:off x="33541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6" name="Google Shape;1446;p28"/>
          <p:cNvCxnSpPr/>
          <p:nvPr/>
        </p:nvCxnSpPr>
        <p:spPr>
          <a:xfrm>
            <a:off x="36336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7" name="Google Shape;1447;p28"/>
          <p:cNvCxnSpPr/>
          <p:nvPr/>
        </p:nvCxnSpPr>
        <p:spPr>
          <a:xfrm>
            <a:off x="39131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8" name="Google Shape;1448;p28"/>
          <p:cNvCxnSpPr/>
          <p:nvPr/>
        </p:nvCxnSpPr>
        <p:spPr>
          <a:xfrm>
            <a:off x="41926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9" name="Google Shape;1449;p28"/>
          <p:cNvCxnSpPr/>
          <p:nvPr/>
        </p:nvCxnSpPr>
        <p:spPr>
          <a:xfrm>
            <a:off x="44722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0" name="Google Shape;1450;p28"/>
          <p:cNvCxnSpPr/>
          <p:nvPr/>
        </p:nvCxnSpPr>
        <p:spPr>
          <a:xfrm>
            <a:off x="47517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1" name="Google Shape;1451;p28"/>
          <p:cNvCxnSpPr/>
          <p:nvPr/>
        </p:nvCxnSpPr>
        <p:spPr>
          <a:xfrm>
            <a:off x="50312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2" name="Google Shape;1452;p28"/>
          <p:cNvCxnSpPr/>
          <p:nvPr/>
        </p:nvCxnSpPr>
        <p:spPr>
          <a:xfrm>
            <a:off x="53107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3" name="Google Shape;1453;p28"/>
          <p:cNvCxnSpPr/>
          <p:nvPr/>
        </p:nvCxnSpPr>
        <p:spPr>
          <a:xfrm>
            <a:off x="55902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28"/>
          <p:cNvCxnSpPr/>
          <p:nvPr/>
        </p:nvCxnSpPr>
        <p:spPr>
          <a:xfrm>
            <a:off x="58697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5" name="Google Shape;1455;p28"/>
          <p:cNvCxnSpPr/>
          <p:nvPr/>
        </p:nvCxnSpPr>
        <p:spPr>
          <a:xfrm>
            <a:off x="61492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6" name="Google Shape;1456;p28"/>
          <p:cNvCxnSpPr/>
          <p:nvPr/>
        </p:nvCxnSpPr>
        <p:spPr>
          <a:xfrm>
            <a:off x="64287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7" name="Google Shape;1457;p28"/>
          <p:cNvCxnSpPr/>
          <p:nvPr/>
        </p:nvCxnSpPr>
        <p:spPr>
          <a:xfrm>
            <a:off x="67083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8" name="Google Shape;1458;p28"/>
          <p:cNvCxnSpPr/>
          <p:nvPr/>
        </p:nvCxnSpPr>
        <p:spPr>
          <a:xfrm>
            <a:off x="698781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9" name="Google Shape;1459;p28"/>
          <p:cNvCxnSpPr/>
          <p:nvPr/>
        </p:nvCxnSpPr>
        <p:spPr>
          <a:xfrm>
            <a:off x="726732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0" name="Google Shape;1460;p28"/>
          <p:cNvCxnSpPr/>
          <p:nvPr/>
        </p:nvCxnSpPr>
        <p:spPr>
          <a:xfrm>
            <a:off x="754683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1" name="Google Shape;1461;p28"/>
          <p:cNvCxnSpPr/>
          <p:nvPr/>
        </p:nvCxnSpPr>
        <p:spPr>
          <a:xfrm>
            <a:off x="782635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2" name="Google Shape;1462;p28"/>
          <p:cNvCxnSpPr/>
          <p:nvPr/>
        </p:nvCxnSpPr>
        <p:spPr>
          <a:xfrm>
            <a:off x="8105863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3" name="Google Shape;1463;p28"/>
          <p:cNvCxnSpPr/>
          <p:nvPr/>
        </p:nvCxnSpPr>
        <p:spPr>
          <a:xfrm>
            <a:off x="8385375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4" name="Google Shape;1464;p28"/>
          <p:cNvCxnSpPr/>
          <p:nvPr/>
        </p:nvCxnSpPr>
        <p:spPr>
          <a:xfrm>
            <a:off x="8664888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5" name="Google Shape;1465;p28"/>
          <p:cNvCxnSpPr/>
          <p:nvPr/>
        </p:nvCxnSpPr>
        <p:spPr>
          <a:xfrm>
            <a:off x="8944400" y="-5625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6" name="Google Shape;1466;p28"/>
          <p:cNvCxnSpPr/>
          <p:nvPr/>
        </p:nvCxnSpPr>
        <p:spPr>
          <a:xfrm>
            <a:off x="4572010" y="-45166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7" name="Google Shape;1467;p28"/>
          <p:cNvCxnSpPr/>
          <p:nvPr/>
        </p:nvCxnSpPr>
        <p:spPr>
          <a:xfrm>
            <a:off x="4572010" y="-42371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8" name="Google Shape;1468;p28"/>
          <p:cNvCxnSpPr/>
          <p:nvPr/>
        </p:nvCxnSpPr>
        <p:spPr>
          <a:xfrm>
            <a:off x="4572010" y="-39576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9" name="Google Shape;1469;p28"/>
          <p:cNvCxnSpPr/>
          <p:nvPr/>
        </p:nvCxnSpPr>
        <p:spPr>
          <a:xfrm>
            <a:off x="4572010" y="-36781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0" name="Google Shape;1470;p28"/>
          <p:cNvCxnSpPr/>
          <p:nvPr/>
        </p:nvCxnSpPr>
        <p:spPr>
          <a:xfrm>
            <a:off x="4572010" y="-33986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1" name="Google Shape;1471;p28"/>
          <p:cNvCxnSpPr/>
          <p:nvPr/>
        </p:nvCxnSpPr>
        <p:spPr>
          <a:xfrm>
            <a:off x="4572010" y="-31191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2" name="Google Shape;1472;p28"/>
          <p:cNvCxnSpPr/>
          <p:nvPr/>
        </p:nvCxnSpPr>
        <p:spPr>
          <a:xfrm>
            <a:off x="4572010" y="-28396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3" name="Google Shape;1473;p28"/>
          <p:cNvCxnSpPr/>
          <p:nvPr/>
        </p:nvCxnSpPr>
        <p:spPr>
          <a:xfrm>
            <a:off x="4572010" y="-25601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4" name="Google Shape;1474;p28"/>
          <p:cNvCxnSpPr/>
          <p:nvPr/>
        </p:nvCxnSpPr>
        <p:spPr>
          <a:xfrm>
            <a:off x="4572010" y="-22805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5" name="Google Shape;1475;p28"/>
          <p:cNvCxnSpPr/>
          <p:nvPr/>
        </p:nvCxnSpPr>
        <p:spPr>
          <a:xfrm>
            <a:off x="4572010" y="-200107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6" name="Google Shape;1476;p28"/>
          <p:cNvCxnSpPr/>
          <p:nvPr/>
        </p:nvCxnSpPr>
        <p:spPr>
          <a:xfrm>
            <a:off x="4572010" y="-172156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7" name="Google Shape;1477;p28"/>
          <p:cNvCxnSpPr/>
          <p:nvPr/>
        </p:nvCxnSpPr>
        <p:spPr>
          <a:xfrm>
            <a:off x="4572010" y="-144205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8" name="Google Shape;1478;p28"/>
          <p:cNvCxnSpPr/>
          <p:nvPr/>
        </p:nvCxnSpPr>
        <p:spPr>
          <a:xfrm>
            <a:off x="4572010" y="-116253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9" name="Google Shape;1479;p28"/>
          <p:cNvCxnSpPr/>
          <p:nvPr/>
        </p:nvCxnSpPr>
        <p:spPr>
          <a:xfrm>
            <a:off x="4572010" y="-883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0" name="Google Shape;1480;p28"/>
          <p:cNvCxnSpPr/>
          <p:nvPr/>
        </p:nvCxnSpPr>
        <p:spPr>
          <a:xfrm>
            <a:off x="4572010" y="-603512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1" name="Google Shape;1481;p28"/>
          <p:cNvCxnSpPr/>
          <p:nvPr/>
        </p:nvCxnSpPr>
        <p:spPr>
          <a:xfrm>
            <a:off x="4572010" y="-3240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2" name="Google Shape;1482;p28"/>
          <p:cNvCxnSpPr/>
          <p:nvPr/>
        </p:nvCxnSpPr>
        <p:spPr>
          <a:xfrm>
            <a:off x="4572010" y="-44487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3" name="Google Shape;1483;p28"/>
          <p:cNvCxnSpPr/>
          <p:nvPr/>
        </p:nvCxnSpPr>
        <p:spPr>
          <a:xfrm>
            <a:off x="4572010" y="235025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4" name="Google Shape;1484;p28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F4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330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95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47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" name="Google Shape;71;p3"/>
          <p:cNvGrpSpPr/>
          <p:nvPr/>
        </p:nvGrpSpPr>
        <p:grpSpPr>
          <a:xfrm>
            <a:off x="0" y="-5625"/>
            <a:ext cx="9144010" cy="5153100"/>
            <a:chOff x="0" y="-5625"/>
            <a:chExt cx="9144010" cy="5153100"/>
          </a:xfrm>
        </p:grpSpPr>
        <p:cxnSp>
          <p:nvCxnSpPr>
            <p:cNvPr id="72" name="Google Shape;72;p3"/>
            <p:cNvCxnSpPr/>
            <p:nvPr/>
          </p:nvCxnSpPr>
          <p:spPr>
            <a:xfrm>
              <a:off x="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2795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5590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8385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1180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3975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6770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9565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22361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25156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7951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30684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33541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6336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9131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41926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4722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7517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50312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3107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902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697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492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4287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7083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698781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26732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54683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782635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105863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385375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8664888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8944400" y="-5625"/>
              <a:ext cx="0" cy="51531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4572010" y="-45166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4572010" y="-42371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4572010" y="-39576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4572010" y="-36781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4572010" y="-33986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4572010" y="-31191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4572010" y="-28396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4572010" y="-25601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4572010" y="-22805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4572010" y="-200107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4572010" y="-172156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4572010" y="-144205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4572010" y="-116253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4572010" y="-883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>
              <a:off x="4572010" y="-603512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>
              <a:off x="4572010" y="-324000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>
              <a:off x="4572010" y="-44487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4572010" y="235025"/>
              <a:ext cx="0" cy="91440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  <a:effectLst>
            <a:outerShdw dist="47625" dir="84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24" name="Google Shape;124;p3"/>
          <p:cNvCxnSpPr/>
          <p:nvPr/>
        </p:nvCxnSpPr>
        <p:spPr>
          <a:xfrm>
            <a:off x="4572010" y="492200"/>
            <a:ext cx="0" cy="9144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906300" y="720513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3282300" y="3906350"/>
            <a:ext cx="25794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07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7000" y="1452875"/>
            <a:ext cx="77160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●"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70800" y="4330994"/>
            <a:ext cx="25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8573357" y="4610220"/>
            <a:ext cx="466800" cy="3936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4" r:id="rId2"/>
    <p:sldLayoutId id="2147483680" r:id="rId3"/>
    <p:sldLayoutId id="2147483678" r:id="rId4"/>
    <p:sldLayoutId id="2147483649" r:id="rId5"/>
    <p:sldLayoutId id="2147483711" r:id="rId6"/>
    <p:sldLayoutId id="2147483710" r:id="rId7"/>
    <p:sldLayoutId id="2147483709" r:id="rId8"/>
    <p:sldLayoutId id="2147483708" r:id="rId9"/>
    <p:sldLayoutId id="2147483694" r:id="rId10"/>
    <p:sldLayoutId id="2147483687" r:id="rId11"/>
    <p:sldLayoutId id="2147483682" r:id="rId12"/>
    <p:sldLayoutId id="2147483651" r:id="rId13"/>
    <p:sldLayoutId id="2147483652" r:id="rId14"/>
    <p:sldLayoutId id="2147483713" r:id="rId15"/>
    <p:sldLayoutId id="2147483712" r:id="rId16"/>
    <p:sldLayoutId id="2147483705" r:id="rId17"/>
    <p:sldLayoutId id="2147483704" r:id="rId18"/>
    <p:sldLayoutId id="2147483703" r:id="rId19"/>
    <p:sldLayoutId id="2147483702" r:id="rId20"/>
    <p:sldLayoutId id="2147483701" r:id="rId21"/>
    <p:sldLayoutId id="2147483700" r:id="rId22"/>
    <p:sldLayoutId id="2147483699" r:id="rId23"/>
    <p:sldLayoutId id="2147483698" r:id="rId24"/>
    <p:sldLayoutId id="2147483697" r:id="rId25"/>
    <p:sldLayoutId id="2147483696" r:id="rId26"/>
    <p:sldLayoutId id="2147483695" r:id="rId27"/>
    <p:sldLayoutId id="2147483693" r:id="rId28"/>
    <p:sldLayoutId id="2147483692" r:id="rId29"/>
    <p:sldLayoutId id="2147483691" r:id="rId30"/>
    <p:sldLayoutId id="2147483677" r:id="rId31"/>
    <p:sldLayoutId id="2147483654" r:id="rId32"/>
    <p:sldLayoutId id="2147483707" r:id="rId33"/>
    <p:sldLayoutId id="2147483706" r:id="rId34"/>
    <p:sldLayoutId id="2147483658" r:id="rId35"/>
    <p:sldLayoutId id="2147483659" r:id="rId36"/>
    <p:sldLayoutId id="2147483686" r:id="rId37"/>
    <p:sldLayoutId id="2147483685" r:id="rId38"/>
    <p:sldLayoutId id="2147483681" r:id="rId39"/>
    <p:sldLayoutId id="2147483679" r:id="rId40"/>
    <p:sldLayoutId id="2147483660" r:id="rId41"/>
    <p:sldLayoutId id="2147483662" r:id="rId42"/>
    <p:sldLayoutId id="2147483690" r:id="rId43"/>
    <p:sldLayoutId id="2147483689" r:id="rId44"/>
    <p:sldLayoutId id="2147483688" r:id="rId45"/>
    <p:sldLayoutId id="2147483683" r:id="rId46"/>
    <p:sldLayoutId id="2147483673" r:id="rId47"/>
    <p:sldLayoutId id="2147483674" r:id="rId4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0.png"/><Relationship Id="rId5" Type="http://schemas.openxmlformats.org/officeDocument/2006/relationships/image" Target="../media/image130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9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1.png"/><Relationship Id="rId5" Type="http://schemas.openxmlformats.org/officeDocument/2006/relationships/image" Target="../media/image4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9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9.png"/><Relationship Id="rId4" Type="http://schemas.openxmlformats.org/officeDocument/2006/relationships/image" Target="../media/image37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1.png"/><Relationship Id="rId7" Type="http://schemas.openxmlformats.org/officeDocument/2006/relationships/image" Target="../media/image1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0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1"/>
          <p:cNvSpPr txBox="1">
            <a:spLocks noGrp="1"/>
          </p:cNvSpPr>
          <p:nvPr>
            <p:ph type="ctrTitle"/>
          </p:nvPr>
        </p:nvSpPr>
        <p:spPr>
          <a:xfrm>
            <a:off x="1120634" y="1467706"/>
            <a:ext cx="6924013" cy="1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Ôn</a:t>
            </a:r>
            <a:r>
              <a:rPr lang="en-US" sz="6000" dirty="0"/>
              <a:t> </a:t>
            </a:r>
            <a:r>
              <a:rPr lang="en-US" sz="6000" dirty="0" err="1"/>
              <a:t>Tập</a:t>
            </a:r>
            <a:r>
              <a:rPr lang="en-US" sz="6000" dirty="0"/>
              <a:t> </a:t>
            </a:r>
            <a:r>
              <a:rPr lang="en-US" sz="6000" dirty="0" err="1"/>
              <a:t>chương</a:t>
            </a:r>
            <a:r>
              <a:rPr lang="en-US" sz="6000" dirty="0"/>
              <a:t> II</a:t>
            </a:r>
            <a:br>
              <a:rPr lang="en-US" sz="6000" dirty="0"/>
            </a:b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học</a:t>
            </a:r>
            <a:r>
              <a:rPr lang="en-US" sz="4800" dirty="0"/>
              <a:t> 10</a:t>
            </a:r>
            <a:endParaRPr sz="4800" dirty="0"/>
          </a:p>
        </p:txBody>
      </p:sp>
      <p:sp>
        <p:nvSpPr>
          <p:cNvPr id="1497" name="Google Shape;1497;p31"/>
          <p:cNvSpPr txBox="1">
            <a:spLocks noGrp="1"/>
          </p:cNvSpPr>
          <p:nvPr>
            <p:ph type="ctrTitle" idx="3"/>
          </p:nvPr>
        </p:nvSpPr>
        <p:spPr>
          <a:xfrm>
            <a:off x="3623003" y="3310613"/>
            <a:ext cx="1919277" cy="8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endParaRPr sz="3600" dirty="0"/>
          </a:p>
        </p:txBody>
      </p:sp>
      <p:sp>
        <p:nvSpPr>
          <p:cNvPr id="1498" name="Google Shape;1498;p31"/>
          <p:cNvSpPr/>
          <p:nvPr/>
        </p:nvSpPr>
        <p:spPr>
          <a:xfrm>
            <a:off x="5295677" y="3403734"/>
            <a:ext cx="208712" cy="642545"/>
          </a:xfrm>
          <a:custGeom>
            <a:avLst/>
            <a:gdLst/>
            <a:ahLst/>
            <a:cxnLst/>
            <a:rect l="l" t="t" r="r" b="b"/>
            <a:pathLst>
              <a:path w="2442" h="7518" extrusionOk="0">
                <a:moveTo>
                  <a:pt x="302" y="918"/>
                </a:moveTo>
                <a:cubicBezTo>
                  <a:pt x="680" y="648"/>
                  <a:pt x="1069" y="389"/>
                  <a:pt x="1480" y="162"/>
                </a:cubicBezTo>
                <a:cubicBezTo>
                  <a:pt x="1804" y="0"/>
                  <a:pt x="1890" y="32"/>
                  <a:pt x="1890" y="86"/>
                </a:cubicBezTo>
                <a:cubicBezTo>
                  <a:pt x="1890" y="140"/>
                  <a:pt x="1815" y="227"/>
                  <a:pt x="1545" y="410"/>
                </a:cubicBezTo>
                <a:cubicBezTo>
                  <a:pt x="1264" y="594"/>
                  <a:pt x="799" y="864"/>
                  <a:pt x="508" y="1015"/>
                </a:cubicBezTo>
                <a:cubicBezTo>
                  <a:pt x="216" y="1177"/>
                  <a:pt x="97" y="1210"/>
                  <a:pt x="43" y="1199"/>
                </a:cubicBezTo>
                <a:cubicBezTo>
                  <a:pt x="0" y="1188"/>
                  <a:pt x="11" y="1134"/>
                  <a:pt x="302" y="929"/>
                </a:cubicBezTo>
                <a:close/>
                <a:moveTo>
                  <a:pt x="875" y="6491"/>
                </a:moveTo>
                <a:cubicBezTo>
                  <a:pt x="1264" y="6664"/>
                  <a:pt x="1642" y="6869"/>
                  <a:pt x="1998" y="7107"/>
                </a:cubicBezTo>
                <a:cubicBezTo>
                  <a:pt x="2279" y="7301"/>
                  <a:pt x="2322" y="7431"/>
                  <a:pt x="2236" y="7474"/>
                </a:cubicBezTo>
                <a:cubicBezTo>
                  <a:pt x="2149" y="7517"/>
                  <a:pt x="1955" y="7496"/>
                  <a:pt x="1663" y="7345"/>
                </a:cubicBezTo>
                <a:cubicBezTo>
                  <a:pt x="1361" y="7161"/>
                  <a:pt x="1059" y="6956"/>
                  <a:pt x="788" y="6729"/>
                </a:cubicBezTo>
                <a:cubicBezTo>
                  <a:pt x="572" y="6556"/>
                  <a:pt x="518" y="6491"/>
                  <a:pt x="518" y="6448"/>
                </a:cubicBezTo>
                <a:cubicBezTo>
                  <a:pt x="518" y="6394"/>
                  <a:pt x="572" y="6373"/>
                  <a:pt x="864" y="6502"/>
                </a:cubicBezTo>
                <a:close/>
                <a:moveTo>
                  <a:pt x="767" y="4083"/>
                </a:moveTo>
                <a:cubicBezTo>
                  <a:pt x="1091" y="4040"/>
                  <a:pt x="1685" y="3975"/>
                  <a:pt x="2020" y="3953"/>
                </a:cubicBezTo>
                <a:cubicBezTo>
                  <a:pt x="2344" y="3942"/>
                  <a:pt x="2398" y="3975"/>
                  <a:pt x="2419" y="4018"/>
                </a:cubicBezTo>
                <a:cubicBezTo>
                  <a:pt x="2441" y="4061"/>
                  <a:pt x="2409" y="4115"/>
                  <a:pt x="2333" y="4148"/>
                </a:cubicBezTo>
                <a:cubicBezTo>
                  <a:pt x="2160" y="4191"/>
                  <a:pt x="1987" y="4223"/>
                  <a:pt x="1804" y="4223"/>
                </a:cubicBezTo>
                <a:cubicBezTo>
                  <a:pt x="1491" y="4245"/>
                  <a:pt x="994" y="4266"/>
                  <a:pt x="713" y="4256"/>
                </a:cubicBezTo>
                <a:cubicBezTo>
                  <a:pt x="443" y="4256"/>
                  <a:pt x="389" y="4212"/>
                  <a:pt x="389" y="4180"/>
                </a:cubicBezTo>
                <a:cubicBezTo>
                  <a:pt x="400" y="4148"/>
                  <a:pt x="454" y="4126"/>
                  <a:pt x="767" y="408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1"/>
          <p:cNvSpPr/>
          <p:nvPr/>
        </p:nvSpPr>
        <p:spPr>
          <a:xfrm>
            <a:off x="3618478" y="3438754"/>
            <a:ext cx="269650" cy="682287"/>
          </a:xfrm>
          <a:custGeom>
            <a:avLst/>
            <a:gdLst/>
            <a:ahLst/>
            <a:cxnLst/>
            <a:rect l="l" t="t" r="r" b="b"/>
            <a:pathLst>
              <a:path w="3155" h="7983" extrusionOk="0">
                <a:moveTo>
                  <a:pt x="2236" y="7042"/>
                </a:moveTo>
                <a:cubicBezTo>
                  <a:pt x="1934" y="7226"/>
                  <a:pt x="1642" y="7431"/>
                  <a:pt x="1361" y="7658"/>
                </a:cubicBezTo>
                <a:cubicBezTo>
                  <a:pt x="1145" y="7842"/>
                  <a:pt x="1145" y="7917"/>
                  <a:pt x="1199" y="7950"/>
                </a:cubicBezTo>
                <a:cubicBezTo>
                  <a:pt x="1242" y="7982"/>
                  <a:pt x="1350" y="7982"/>
                  <a:pt x="1556" y="7874"/>
                </a:cubicBezTo>
                <a:cubicBezTo>
                  <a:pt x="1793" y="7723"/>
                  <a:pt x="2031" y="7561"/>
                  <a:pt x="2247" y="7377"/>
                </a:cubicBezTo>
                <a:cubicBezTo>
                  <a:pt x="2387" y="7269"/>
                  <a:pt x="2506" y="7161"/>
                  <a:pt x="2614" y="7021"/>
                </a:cubicBezTo>
                <a:cubicBezTo>
                  <a:pt x="2668" y="6945"/>
                  <a:pt x="2647" y="6891"/>
                  <a:pt x="2603" y="6880"/>
                </a:cubicBezTo>
                <a:cubicBezTo>
                  <a:pt x="2560" y="6870"/>
                  <a:pt x="2485" y="6880"/>
                  <a:pt x="2236" y="7042"/>
                </a:cubicBezTo>
                <a:close/>
                <a:moveTo>
                  <a:pt x="1891" y="216"/>
                </a:moveTo>
                <a:cubicBezTo>
                  <a:pt x="2139" y="400"/>
                  <a:pt x="2625" y="745"/>
                  <a:pt x="2884" y="961"/>
                </a:cubicBezTo>
                <a:cubicBezTo>
                  <a:pt x="3133" y="1177"/>
                  <a:pt x="3154" y="1264"/>
                  <a:pt x="3122" y="1307"/>
                </a:cubicBezTo>
                <a:cubicBezTo>
                  <a:pt x="3089" y="1361"/>
                  <a:pt x="3003" y="1361"/>
                  <a:pt x="2711" y="1188"/>
                </a:cubicBezTo>
                <a:cubicBezTo>
                  <a:pt x="2366" y="972"/>
                  <a:pt x="2020" y="745"/>
                  <a:pt x="1696" y="486"/>
                </a:cubicBezTo>
                <a:cubicBezTo>
                  <a:pt x="1437" y="281"/>
                  <a:pt x="1404" y="216"/>
                  <a:pt x="1415" y="151"/>
                </a:cubicBezTo>
                <a:cubicBezTo>
                  <a:pt x="1437" y="87"/>
                  <a:pt x="1491" y="33"/>
                  <a:pt x="1556" y="11"/>
                </a:cubicBezTo>
                <a:cubicBezTo>
                  <a:pt x="1599" y="0"/>
                  <a:pt x="1631" y="33"/>
                  <a:pt x="1891" y="216"/>
                </a:cubicBezTo>
                <a:close/>
                <a:moveTo>
                  <a:pt x="454" y="3413"/>
                </a:moveTo>
                <a:cubicBezTo>
                  <a:pt x="789" y="3446"/>
                  <a:pt x="1415" y="3521"/>
                  <a:pt x="1739" y="3575"/>
                </a:cubicBezTo>
                <a:cubicBezTo>
                  <a:pt x="2053" y="3640"/>
                  <a:pt x="2053" y="3683"/>
                  <a:pt x="2042" y="3716"/>
                </a:cubicBezTo>
                <a:cubicBezTo>
                  <a:pt x="2031" y="3748"/>
                  <a:pt x="2009" y="3770"/>
                  <a:pt x="1707" y="3780"/>
                </a:cubicBezTo>
                <a:cubicBezTo>
                  <a:pt x="1394" y="3780"/>
                  <a:pt x="800" y="3770"/>
                  <a:pt x="465" y="3748"/>
                </a:cubicBezTo>
                <a:cubicBezTo>
                  <a:pt x="141" y="3726"/>
                  <a:pt x="65" y="3694"/>
                  <a:pt x="33" y="3640"/>
                </a:cubicBezTo>
                <a:cubicBezTo>
                  <a:pt x="0" y="3575"/>
                  <a:pt x="0" y="3500"/>
                  <a:pt x="33" y="3435"/>
                </a:cubicBezTo>
                <a:cubicBezTo>
                  <a:pt x="54" y="3381"/>
                  <a:pt x="108" y="3381"/>
                  <a:pt x="454" y="3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1"/>
          <p:cNvSpPr/>
          <p:nvPr/>
        </p:nvSpPr>
        <p:spPr>
          <a:xfrm>
            <a:off x="7034916" y="2620560"/>
            <a:ext cx="783257" cy="410071"/>
          </a:xfrm>
          <a:custGeom>
            <a:avLst/>
            <a:gdLst/>
            <a:ahLst/>
            <a:cxnLst/>
            <a:rect l="l" t="t" r="r" b="b"/>
            <a:pathLst>
              <a:path w="4840" h="2534" extrusionOk="0">
                <a:moveTo>
                  <a:pt x="3773" y="1"/>
                </a:moveTo>
                <a:cubicBezTo>
                  <a:pt x="3558" y="1"/>
                  <a:pt x="3342" y="62"/>
                  <a:pt x="3154" y="179"/>
                </a:cubicBezTo>
                <a:cubicBezTo>
                  <a:pt x="2916" y="319"/>
                  <a:pt x="2690" y="481"/>
                  <a:pt x="2463" y="643"/>
                </a:cubicBezTo>
                <a:cubicBezTo>
                  <a:pt x="2182" y="859"/>
                  <a:pt x="1923" y="1097"/>
                  <a:pt x="1653" y="1302"/>
                </a:cubicBezTo>
                <a:cubicBezTo>
                  <a:pt x="1286" y="1605"/>
                  <a:pt x="864" y="1821"/>
                  <a:pt x="400" y="1950"/>
                </a:cubicBezTo>
                <a:cubicBezTo>
                  <a:pt x="313" y="1972"/>
                  <a:pt x="227" y="1993"/>
                  <a:pt x="130" y="1993"/>
                </a:cubicBezTo>
                <a:cubicBezTo>
                  <a:pt x="76" y="1993"/>
                  <a:pt x="43" y="2004"/>
                  <a:pt x="22" y="2058"/>
                </a:cubicBezTo>
                <a:cubicBezTo>
                  <a:pt x="0" y="2112"/>
                  <a:pt x="33" y="2145"/>
                  <a:pt x="76" y="2166"/>
                </a:cubicBezTo>
                <a:cubicBezTo>
                  <a:pt x="162" y="2220"/>
                  <a:pt x="249" y="2263"/>
                  <a:pt x="335" y="2296"/>
                </a:cubicBezTo>
                <a:cubicBezTo>
                  <a:pt x="789" y="2447"/>
                  <a:pt x="1264" y="2523"/>
                  <a:pt x="1739" y="2534"/>
                </a:cubicBezTo>
                <a:cubicBezTo>
                  <a:pt x="2139" y="2534"/>
                  <a:pt x="2549" y="2490"/>
                  <a:pt x="2938" y="2404"/>
                </a:cubicBezTo>
                <a:cubicBezTo>
                  <a:pt x="3327" y="2328"/>
                  <a:pt x="3705" y="2177"/>
                  <a:pt x="4040" y="1961"/>
                </a:cubicBezTo>
                <a:cubicBezTo>
                  <a:pt x="4342" y="1745"/>
                  <a:pt x="4601" y="1497"/>
                  <a:pt x="4699" y="1119"/>
                </a:cubicBezTo>
                <a:cubicBezTo>
                  <a:pt x="4839" y="633"/>
                  <a:pt x="4526" y="125"/>
                  <a:pt x="4018" y="28"/>
                </a:cubicBezTo>
                <a:cubicBezTo>
                  <a:pt x="3938" y="10"/>
                  <a:pt x="3855" y="1"/>
                  <a:pt x="37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1"/>
          <p:cNvSpPr/>
          <p:nvPr/>
        </p:nvSpPr>
        <p:spPr>
          <a:xfrm>
            <a:off x="6996400" y="3094392"/>
            <a:ext cx="541969" cy="317829"/>
          </a:xfrm>
          <a:custGeom>
            <a:avLst/>
            <a:gdLst/>
            <a:ahLst/>
            <a:cxnLst/>
            <a:rect l="l" t="t" r="r" b="b"/>
            <a:pathLst>
              <a:path w="3349" h="1964" extrusionOk="0">
                <a:moveTo>
                  <a:pt x="990" y="0"/>
                </a:moveTo>
                <a:cubicBezTo>
                  <a:pt x="779" y="0"/>
                  <a:pt x="568" y="20"/>
                  <a:pt x="357" y="59"/>
                </a:cubicBezTo>
                <a:cubicBezTo>
                  <a:pt x="271" y="59"/>
                  <a:pt x="195" y="81"/>
                  <a:pt x="109" y="113"/>
                </a:cubicBezTo>
                <a:cubicBezTo>
                  <a:pt x="55" y="146"/>
                  <a:pt x="22" y="200"/>
                  <a:pt x="1" y="254"/>
                </a:cubicBezTo>
                <a:cubicBezTo>
                  <a:pt x="1" y="264"/>
                  <a:pt x="65" y="318"/>
                  <a:pt x="98" y="340"/>
                </a:cubicBezTo>
                <a:cubicBezTo>
                  <a:pt x="519" y="491"/>
                  <a:pt x="908" y="707"/>
                  <a:pt x="1264" y="966"/>
                </a:cubicBezTo>
                <a:cubicBezTo>
                  <a:pt x="1578" y="1226"/>
                  <a:pt x="1891" y="1463"/>
                  <a:pt x="2215" y="1712"/>
                </a:cubicBezTo>
                <a:cubicBezTo>
                  <a:pt x="2355" y="1820"/>
                  <a:pt x="2528" y="1906"/>
                  <a:pt x="2712" y="1949"/>
                </a:cubicBezTo>
                <a:cubicBezTo>
                  <a:pt x="2757" y="1959"/>
                  <a:pt x="2802" y="1964"/>
                  <a:pt x="2844" y="1964"/>
                </a:cubicBezTo>
                <a:cubicBezTo>
                  <a:pt x="3135" y="1964"/>
                  <a:pt x="3349" y="1744"/>
                  <a:pt x="3349" y="1377"/>
                </a:cubicBezTo>
                <a:cubicBezTo>
                  <a:pt x="3338" y="1236"/>
                  <a:pt x="3284" y="1096"/>
                  <a:pt x="3198" y="966"/>
                </a:cubicBezTo>
                <a:cubicBezTo>
                  <a:pt x="3003" y="675"/>
                  <a:pt x="2712" y="437"/>
                  <a:pt x="2388" y="297"/>
                </a:cubicBezTo>
                <a:cubicBezTo>
                  <a:pt x="1945" y="101"/>
                  <a:pt x="1470" y="0"/>
                  <a:pt x="9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2" name="Google Shape;1502;p31"/>
          <p:cNvGrpSpPr/>
          <p:nvPr/>
        </p:nvGrpSpPr>
        <p:grpSpPr>
          <a:xfrm>
            <a:off x="987933" y="828615"/>
            <a:ext cx="821775" cy="987781"/>
            <a:chOff x="3437888" y="415495"/>
            <a:chExt cx="821775" cy="987781"/>
          </a:xfrm>
        </p:grpSpPr>
        <p:sp>
          <p:nvSpPr>
            <p:cNvPr id="1503" name="Google Shape;1503;p31"/>
            <p:cNvSpPr/>
            <p:nvPr/>
          </p:nvSpPr>
          <p:spPr>
            <a:xfrm>
              <a:off x="4066595" y="1106194"/>
              <a:ext cx="193068" cy="297082"/>
            </a:xfrm>
            <a:custGeom>
              <a:avLst/>
              <a:gdLst/>
              <a:ahLst/>
              <a:cxnLst/>
              <a:rect l="l" t="t" r="r" b="b"/>
              <a:pathLst>
                <a:path w="1708" h="2628" extrusionOk="0">
                  <a:moveTo>
                    <a:pt x="1535" y="1"/>
                  </a:moveTo>
                  <a:cubicBezTo>
                    <a:pt x="1413" y="1"/>
                    <a:pt x="1292" y="33"/>
                    <a:pt x="1189" y="89"/>
                  </a:cubicBezTo>
                  <a:cubicBezTo>
                    <a:pt x="713" y="305"/>
                    <a:pt x="346" y="694"/>
                    <a:pt x="152" y="1169"/>
                  </a:cubicBezTo>
                  <a:cubicBezTo>
                    <a:pt x="44" y="1396"/>
                    <a:pt x="1" y="1655"/>
                    <a:pt x="44" y="1904"/>
                  </a:cubicBezTo>
                  <a:cubicBezTo>
                    <a:pt x="87" y="2228"/>
                    <a:pt x="249" y="2487"/>
                    <a:pt x="584" y="2595"/>
                  </a:cubicBezTo>
                  <a:cubicBezTo>
                    <a:pt x="638" y="2606"/>
                    <a:pt x="692" y="2617"/>
                    <a:pt x="746" y="2628"/>
                  </a:cubicBezTo>
                  <a:lnTo>
                    <a:pt x="811" y="2628"/>
                  </a:lnTo>
                  <a:cubicBezTo>
                    <a:pt x="1102" y="2552"/>
                    <a:pt x="1178" y="2466"/>
                    <a:pt x="1199" y="2163"/>
                  </a:cubicBezTo>
                  <a:cubicBezTo>
                    <a:pt x="1210" y="2012"/>
                    <a:pt x="1210" y="1850"/>
                    <a:pt x="1199" y="1699"/>
                  </a:cubicBezTo>
                  <a:cubicBezTo>
                    <a:pt x="1156" y="1169"/>
                    <a:pt x="1307" y="640"/>
                    <a:pt x="1610" y="197"/>
                  </a:cubicBezTo>
                  <a:cubicBezTo>
                    <a:pt x="1621" y="176"/>
                    <a:pt x="1642" y="143"/>
                    <a:pt x="1653" y="111"/>
                  </a:cubicBezTo>
                  <a:cubicBezTo>
                    <a:pt x="1707" y="35"/>
                    <a:pt x="1696" y="3"/>
                    <a:pt x="1588" y="3"/>
                  </a:cubicBezTo>
                  <a:cubicBezTo>
                    <a:pt x="1570" y="2"/>
                    <a:pt x="15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3437888" y="415495"/>
              <a:ext cx="766846" cy="466650"/>
            </a:xfrm>
            <a:custGeom>
              <a:avLst/>
              <a:gdLst/>
              <a:ahLst/>
              <a:cxnLst/>
              <a:rect l="l" t="t" r="r" b="b"/>
              <a:pathLst>
                <a:path w="6784" h="4128" extrusionOk="0">
                  <a:moveTo>
                    <a:pt x="1313" y="1"/>
                  </a:moveTo>
                  <a:cubicBezTo>
                    <a:pt x="1019" y="1"/>
                    <a:pt x="728" y="101"/>
                    <a:pt x="497" y="291"/>
                  </a:cubicBezTo>
                  <a:cubicBezTo>
                    <a:pt x="108" y="594"/>
                    <a:pt x="0" y="1026"/>
                    <a:pt x="76" y="1490"/>
                  </a:cubicBezTo>
                  <a:cubicBezTo>
                    <a:pt x="173" y="2041"/>
                    <a:pt x="454" y="2549"/>
                    <a:pt x="886" y="2905"/>
                  </a:cubicBezTo>
                  <a:cubicBezTo>
                    <a:pt x="1210" y="3175"/>
                    <a:pt x="1566" y="3402"/>
                    <a:pt x="1955" y="3564"/>
                  </a:cubicBezTo>
                  <a:cubicBezTo>
                    <a:pt x="2827" y="3933"/>
                    <a:pt x="3767" y="4127"/>
                    <a:pt x="4720" y="4127"/>
                  </a:cubicBezTo>
                  <a:cubicBezTo>
                    <a:pt x="4771" y="4127"/>
                    <a:pt x="4821" y="4127"/>
                    <a:pt x="4871" y="4126"/>
                  </a:cubicBezTo>
                  <a:cubicBezTo>
                    <a:pt x="4911" y="4126"/>
                    <a:pt x="4951" y="4127"/>
                    <a:pt x="4991" y="4127"/>
                  </a:cubicBezTo>
                  <a:cubicBezTo>
                    <a:pt x="5428" y="4127"/>
                    <a:pt x="5872" y="4073"/>
                    <a:pt x="6297" y="3974"/>
                  </a:cubicBezTo>
                  <a:cubicBezTo>
                    <a:pt x="6448" y="3942"/>
                    <a:pt x="6589" y="3888"/>
                    <a:pt x="6707" y="3802"/>
                  </a:cubicBezTo>
                  <a:cubicBezTo>
                    <a:pt x="6772" y="3769"/>
                    <a:pt x="6783" y="3737"/>
                    <a:pt x="6751" y="3694"/>
                  </a:cubicBezTo>
                  <a:cubicBezTo>
                    <a:pt x="6707" y="3640"/>
                    <a:pt x="6643" y="3618"/>
                    <a:pt x="6578" y="3618"/>
                  </a:cubicBezTo>
                  <a:cubicBezTo>
                    <a:pt x="6448" y="3618"/>
                    <a:pt x="6319" y="3607"/>
                    <a:pt x="6200" y="3586"/>
                  </a:cubicBezTo>
                  <a:cubicBezTo>
                    <a:pt x="5703" y="3478"/>
                    <a:pt x="5249" y="3272"/>
                    <a:pt x="4850" y="2959"/>
                  </a:cubicBezTo>
                  <a:cubicBezTo>
                    <a:pt x="4407" y="2613"/>
                    <a:pt x="3996" y="2225"/>
                    <a:pt x="3640" y="1793"/>
                  </a:cubicBezTo>
                  <a:cubicBezTo>
                    <a:pt x="3316" y="1436"/>
                    <a:pt x="3003" y="1069"/>
                    <a:pt x="2668" y="712"/>
                  </a:cubicBezTo>
                  <a:cubicBezTo>
                    <a:pt x="2430" y="453"/>
                    <a:pt x="2149" y="248"/>
                    <a:pt x="1825" y="108"/>
                  </a:cubicBezTo>
                  <a:cubicBezTo>
                    <a:pt x="1661" y="35"/>
                    <a:pt x="1486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3653900" y="969072"/>
              <a:ext cx="515338" cy="392153"/>
            </a:xfrm>
            <a:custGeom>
              <a:avLst/>
              <a:gdLst/>
              <a:ahLst/>
              <a:cxnLst/>
              <a:rect l="l" t="t" r="r" b="b"/>
              <a:pathLst>
                <a:path w="4559" h="3469" extrusionOk="0">
                  <a:moveTo>
                    <a:pt x="3796" y="1"/>
                  </a:moveTo>
                  <a:cubicBezTo>
                    <a:pt x="2987" y="1"/>
                    <a:pt x="2195" y="216"/>
                    <a:pt x="1502" y="622"/>
                  </a:cubicBezTo>
                  <a:cubicBezTo>
                    <a:pt x="919" y="946"/>
                    <a:pt x="454" y="1443"/>
                    <a:pt x="174" y="2037"/>
                  </a:cubicBezTo>
                  <a:cubicBezTo>
                    <a:pt x="66" y="2253"/>
                    <a:pt x="12" y="2480"/>
                    <a:pt x="1" y="2706"/>
                  </a:cubicBezTo>
                  <a:cubicBezTo>
                    <a:pt x="12" y="2782"/>
                    <a:pt x="12" y="2847"/>
                    <a:pt x="22" y="2912"/>
                  </a:cubicBezTo>
                  <a:cubicBezTo>
                    <a:pt x="51" y="3231"/>
                    <a:pt x="323" y="3468"/>
                    <a:pt x="628" y="3468"/>
                  </a:cubicBezTo>
                  <a:cubicBezTo>
                    <a:pt x="674" y="3468"/>
                    <a:pt x="721" y="3463"/>
                    <a:pt x="768" y="3452"/>
                  </a:cubicBezTo>
                  <a:cubicBezTo>
                    <a:pt x="1048" y="3409"/>
                    <a:pt x="1297" y="3279"/>
                    <a:pt x="1491" y="3085"/>
                  </a:cubicBezTo>
                  <a:cubicBezTo>
                    <a:pt x="1740" y="2825"/>
                    <a:pt x="1988" y="2555"/>
                    <a:pt x="2226" y="2274"/>
                  </a:cubicBezTo>
                  <a:cubicBezTo>
                    <a:pt x="2582" y="1799"/>
                    <a:pt x="2982" y="1346"/>
                    <a:pt x="3403" y="924"/>
                  </a:cubicBezTo>
                  <a:cubicBezTo>
                    <a:pt x="3695" y="633"/>
                    <a:pt x="4040" y="406"/>
                    <a:pt x="4418" y="265"/>
                  </a:cubicBezTo>
                  <a:cubicBezTo>
                    <a:pt x="4451" y="255"/>
                    <a:pt x="4472" y="244"/>
                    <a:pt x="4505" y="233"/>
                  </a:cubicBezTo>
                  <a:cubicBezTo>
                    <a:pt x="4548" y="201"/>
                    <a:pt x="4559" y="157"/>
                    <a:pt x="4516" y="125"/>
                  </a:cubicBezTo>
                  <a:cubicBezTo>
                    <a:pt x="4472" y="93"/>
                    <a:pt x="4418" y="71"/>
                    <a:pt x="4364" y="60"/>
                  </a:cubicBezTo>
                  <a:cubicBezTo>
                    <a:pt x="4246" y="39"/>
                    <a:pt x="4138" y="17"/>
                    <a:pt x="4019" y="6"/>
                  </a:cubicBezTo>
                  <a:cubicBezTo>
                    <a:pt x="3945" y="3"/>
                    <a:pt x="3870" y="1"/>
                    <a:pt x="37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7" name="Google Shape;1507;p31"/>
          <p:cNvSpPr/>
          <p:nvPr/>
        </p:nvSpPr>
        <p:spPr>
          <a:xfrm>
            <a:off x="7120413" y="1176400"/>
            <a:ext cx="113251" cy="188843"/>
          </a:xfrm>
          <a:custGeom>
            <a:avLst/>
            <a:gdLst/>
            <a:ahLst/>
            <a:cxnLst/>
            <a:rect l="l" t="t" r="r" b="b"/>
            <a:pathLst>
              <a:path w="1459" h="2433" extrusionOk="0">
                <a:moveTo>
                  <a:pt x="775" y="0"/>
                </a:moveTo>
                <a:cubicBezTo>
                  <a:pt x="721" y="0"/>
                  <a:pt x="678" y="31"/>
                  <a:pt x="659" y="78"/>
                </a:cubicBezTo>
                <a:cubicBezTo>
                  <a:pt x="637" y="121"/>
                  <a:pt x="616" y="164"/>
                  <a:pt x="594" y="207"/>
                </a:cubicBezTo>
                <a:cubicBezTo>
                  <a:pt x="475" y="510"/>
                  <a:pt x="303" y="780"/>
                  <a:pt x="76" y="1007"/>
                </a:cubicBezTo>
                <a:cubicBezTo>
                  <a:pt x="43" y="1050"/>
                  <a:pt x="22" y="1093"/>
                  <a:pt x="0" y="1136"/>
                </a:cubicBezTo>
                <a:cubicBezTo>
                  <a:pt x="22" y="1180"/>
                  <a:pt x="43" y="1223"/>
                  <a:pt x="65" y="1255"/>
                </a:cubicBezTo>
                <a:cubicBezTo>
                  <a:pt x="238" y="1568"/>
                  <a:pt x="367" y="1903"/>
                  <a:pt x="443" y="2249"/>
                </a:cubicBezTo>
                <a:cubicBezTo>
                  <a:pt x="454" y="2281"/>
                  <a:pt x="465" y="2324"/>
                  <a:pt x="475" y="2357"/>
                </a:cubicBezTo>
                <a:cubicBezTo>
                  <a:pt x="508" y="2389"/>
                  <a:pt x="540" y="2432"/>
                  <a:pt x="573" y="2432"/>
                </a:cubicBezTo>
                <a:cubicBezTo>
                  <a:pt x="616" y="2432"/>
                  <a:pt x="648" y="2389"/>
                  <a:pt x="681" y="2357"/>
                </a:cubicBezTo>
                <a:cubicBezTo>
                  <a:pt x="702" y="2335"/>
                  <a:pt x="713" y="2303"/>
                  <a:pt x="713" y="2270"/>
                </a:cubicBezTo>
                <a:cubicBezTo>
                  <a:pt x="821" y="1957"/>
                  <a:pt x="1016" y="1687"/>
                  <a:pt x="1253" y="1471"/>
                </a:cubicBezTo>
                <a:cubicBezTo>
                  <a:pt x="1437" y="1288"/>
                  <a:pt x="1458" y="1277"/>
                  <a:pt x="1307" y="1050"/>
                </a:cubicBezTo>
                <a:cubicBezTo>
                  <a:pt x="1156" y="823"/>
                  <a:pt x="1037" y="585"/>
                  <a:pt x="951" y="326"/>
                </a:cubicBezTo>
                <a:cubicBezTo>
                  <a:pt x="929" y="261"/>
                  <a:pt x="918" y="175"/>
                  <a:pt x="897" y="110"/>
                </a:cubicBezTo>
                <a:cubicBezTo>
                  <a:pt x="886" y="56"/>
                  <a:pt x="864" y="13"/>
                  <a:pt x="799" y="2"/>
                </a:cubicBezTo>
                <a:cubicBezTo>
                  <a:pt x="791" y="1"/>
                  <a:pt x="783" y="0"/>
                  <a:pt x="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1"/>
          <p:cNvSpPr/>
          <p:nvPr/>
        </p:nvSpPr>
        <p:spPr>
          <a:xfrm>
            <a:off x="1032942" y="3198811"/>
            <a:ext cx="1881761" cy="317826"/>
          </a:xfrm>
          <a:custGeom>
            <a:avLst/>
            <a:gdLst/>
            <a:ahLst/>
            <a:cxnLst/>
            <a:rect l="l" t="t" r="r" b="b"/>
            <a:pathLst>
              <a:path w="12131" h="2049" extrusionOk="0">
                <a:moveTo>
                  <a:pt x="10000" y="1"/>
                </a:moveTo>
                <a:cubicBezTo>
                  <a:pt x="9544" y="1"/>
                  <a:pt x="9089" y="46"/>
                  <a:pt x="8641" y="130"/>
                </a:cubicBezTo>
                <a:cubicBezTo>
                  <a:pt x="7928" y="260"/>
                  <a:pt x="7205" y="422"/>
                  <a:pt x="6492" y="551"/>
                </a:cubicBezTo>
                <a:cubicBezTo>
                  <a:pt x="5315" y="789"/>
                  <a:pt x="4137" y="1070"/>
                  <a:pt x="2949" y="1275"/>
                </a:cubicBezTo>
                <a:cubicBezTo>
                  <a:pt x="2465" y="1365"/>
                  <a:pt x="1970" y="1413"/>
                  <a:pt x="1475" y="1413"/>
                </a:cubicBezTo>
                <a:cubicBezTo>
                  <a:pt x="1253" y="1413"/>
                  <a:pt x="1031" y="1403"/>
                  <a:pt x="811" y="1383"/>
                </a:cubicBezTo>
                <a:cubicBezTo>
                  <a:pt x="605" y="1361"/>
                  <a:pt x="400" y="1307"/>
                  <a:pt x="206" y="1210"/>
                </a:cubicBezTo>
                <a:cubicBezTo>
                  <a:pt x="188" y="1203"/>
                  <a:pt x="169" y="1199"/>
                  <a:pt x="150" y="1199"/>
                </a:cubicBezTo>
                <a:cubicBezTo>
                  <a:pt x="112" y="1199"/>
                  <a:pt x="76" y="1214"/>
                  <a:pt x="55" y="1243"/>
                </a:cubicBezTo>
                <a:cubicBezTo>
                  <a:pt x="1" y="1275"/>
                  <a:pt x="33" y="1329"/>
                  <a:pt x="55" y="1372"/>
                </a:cubicBezTo>
                <a:cubicBezTo>
                  <a:pt x="238" y="1653"/>
                  <a:pt x="519" y="1848"/>
                  <a:pt x="843" y="1934"/>
                </a:cubicBezTo>
                <a:cubicBezTo>
                  <a:pt x="1147" y="2012"/>
                  <a:pt x="1451" y="2048"/>
                  <a:pt x="1760" y="2048"/>
                </a:cubicBezTo>
                <a:cubicBezTo>
                  <a:pt x="1836" y="2048"/>
                  <a:pt x="1912" y="2046"/>
                  <a:pt x="1988" y="2042"/>
                </a:cubicBezTo>
                <a:cubicBezTo>
                  <a:pt x="2528" y="2031"/>
                  <a:pt x="3068" y="1977"/>
                  <a:pt x="3608" y="1891"/>
                </a:cubicBezTo>
                <a:cubicBezTo>
                  <a:pt x="4569" y="1729"/>
                  <a:pt x="5531" y="1545"/>
                  <a:pt x="6492" y="1383"/>
                </a:cubicBezTo>
                <a:cubicBezTo>
                  <a:pt x="7324" y="1253"/>
                  <a:pt x="8155" y="1135"/>
                  <a:pt x="8998" y="1027"/>
                </a:cubicBezTo>
                <a:cubicBezTo>
                  <a:pt x="9374" y="972"/>
                  <a:pt x="9755" y="945"/>
                  <a:pt x="10136" y="945"/>
                </a:cubicBezTo>
                <a:cubicBezTo>
                  <a:pt x="10433" y="945"/>
                  <a:pt x="10731" y="961"/>
                  <a:pt x="11028" y="994"/>
                </a:cubicBezTo>
                <a:cubicBezTo>
                  <a:pt x="11342" y="1027"/>
                  <a:pt x="11655" y="1113"/>
                  <a:pt x="11946" y="1243"/>
                </a:cubicBezTo>
                <a:cubicBezTo>
                  <a:pt x="11968" y="1253"/>
                  <a:pt x="11990" y="1259"/>
                  <a:pt x="12011" y="1259"/>
                </a:cubicBezTo>
                <a:cubicBezTo>
                  <a:pt x="12033" y="1259"/>
                  <a:pt x="12054" y="1253"/>
                  <a:pt x="12076" y="1243"/>
                </a:cubicBezTo>
                <a:cubicBezTo>
                  <a:pt x="12130" y="1221"/>
                  <a:pt x="12119" y="1156"/>
                  <a:pt x="12108" y="1113"/>
                </a:cubicBezTo>
                <a:cubicBezTo>
                  <a:pt x="12000" y="713"/>
                  <a:pt x="11720" y="400"/>
                  <a:pt x="11352" y="238"/>
                </a:cubicBezTo>
                <a:cubicBezTo>
                  <a:pt x="11039" y="109"/>
                  <a:pt x="10715" y="33"/>
                  <a:pt x="10380" y="11"/>
                </a:cubicBezTo>
                <a:cubicBezTo>
                  <a:pt x="10253" y="4"/>
                  <a:pt x="10126" y="1"/>
                  <a:pt x="100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dist="66675" dir="222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99AA"/>
              </a:solidFill>
            </a:endParaRPr>
          </a:p>
        </p:txBody>
      </p:sp>
      <p:sp>
        <p:nvSpPr>
          <p:cNvPr id="1510" name="Google Shape;1510;p31"/>
          <p:cNvSpPr/>
          <p:nvPr/>
        </p:nvSpPr>
        <p:spPr>
          <a:xfrm>
            <a:off x="6412609" y="3510743"/>
            <a:ext cx="175506" cy="317764"/>
          </a:xfrm>
          <a:custGeom>
            <a:avLst/>
            <a:gdLst/>
            <a:ahLst/>
            <a:cxnLst/>
            <a:rect l="l" t="t" r="r" b="b"/>
            <a:pathLst>
              <a:path w="1610" h="2915" extrusionOk="0">
                <a:moveTo>
                  <a:pt x="947" y="0"/>
                </a:moveTo>
                <a:cubicBezTo>
                  <a:pt x="905" y="0"/>
                  <a:pt x="861" y="20"/>
                  <a:pt x="832" y="63"/>
                </a:cubicBezTo>
                <a:cubicBezTo>
                  <a:pt x="811" y="96"/>
                  <a:pt x="789" y="128"/>
                  <a:pt x="778" y="160"/>
                </a:cubicBezTo>
                <a:cubicBezTo>
                  <a:pt x="562" y="560"/>
                  <a:pt x="378" y="970"/>
                  <a:pt x="76" y="1316"/>
                </a:cubicBezTo>
                <a:cubicBezTo>
                  <a:pt x="44" y="1370"/>
                  <a:pt x="22" y="1424"/>
                  <a:pt x="0" y="1478"/>
                </a:cubicBezTo>
                <a:cubicBezTo>
                  <a:pt x="22" y="1521"/>
                  <a:pt x="44" y="1575"/>
                  <a:pt x="65" y="1619"/>
                </a:cubicBezTo>
                <a:cubicBezTo>
                  <a:pt x="324" y="1975"/>
                  <a:pt x="519" y="2364"/>
                  <a:pt x="649" y="2785"/>
                </a:cubicBezTo>
                <a:cubicBezTo>
                  <a:pt x="670" y="2850"/>
                  <a:pt x="703" y="2915"/>
                  <a:pt x="789" y="2915"/>
                </a:cubicBezTo>
                <a:cubicBezTo>
                  <a:pt x="865" y="2915"/>
                  <a:pt x="908" y="2861"/>
                  <a:pt x="929" y="2796"/>
                </a:cubicBezTo>
                <a:cubicBezTo>
                  <a:pt x="983" y="2677"/>
                  <a:pt x="1027" y="2547"/>
                  <a:pt x="1081" y="2429"/>
                </a:cubicBezTo>
                <a:cubicBezTo>
                  <a:pt x="1189" y="2137"/>
                  <a:pt x="1361" y="1867"/>
                  <a:pt x="1577" y="1640"/>
                </a:cubicBezTo>
                <a:cubicBezTo>
                  <a:pt x="1599" y="1608"/>
                  <a:pt x="1610" y="1564"/>
                  <a:pt x="1599" y="1521"/>
                </a:cubicBezTo>
                <a:cubicBezTo>
                  <a:pt x="1567" y="1435"/>
                  <a:pt x="1534" y="1359"/>
                  <a:pt x="1491" y="1284"/>
                </a:cubicBezTo>
                <a:cubicBezTo>
                  <a:pt x="1307" y="949"/>
                  <a:pt x="1178" y="592"/>
                  <a:pt x="1113" y="214"/>
                </a:cubicBezTo>
                <a:cubicBezTo>
                  <a:pt x="1102" y="171"/>
                  <a:pt x="1091" y="128"/>
                  <a:pt x="1070" y="85"/>
                </a:cubicBezTo>
                <a:cubicBezTo>
                  <a:pt x="1052" y="31"/>
                  <a:pt x="1001" y="0"/>
                  <a:pt x="9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 rot="1133602">
            <a:off x="3478053" y="451488"/>
            <a:ext cx="409565" cy="600060"/>
          </a:xfrm>
          <a:custGeom>
            <a:avLst/>
            <a:gdLst/>
            <a:ahLst/>
            <a:cxnLst/>
            <a:rect l="l" t="t" r="r" b="b"/>
            <a:pathLst>
              <a:path w="16383" h="24003" extrusionOk="0">
                <a:moveTo>
                  <a:pt x="16383" y="0"/>
                </a:moveTo>
                <a:cubicBezTo>
                  <a:pt x="6696" y="0"/>
                  <a:pt x="0" y="14316"/>
                  <a:pt x="0" y="2400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1528" name="Google Shape;1528;p31"/>
          <p:cNvSpPr txBox="1"/>
          <p:nvPr/>
        </p:nvSpPr>
        <p:spPr>
          <a:xfrm>
            <a:off x="3829806" y="337145"/>
            <a:ext cx="1099151" cy="25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T</a:t>
            </a:r>
            <a:r>
              <a:rPr lang="en" sz="1200" dirty="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eam K10</a:t>
            </a:r>
            <a:endParaRPr sz="1200" dirty="0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/>
      <p:bldP spid="1497" grpId="0"/>
      <p:bldP spid="1497" grpId="1"/>
      <p:bldP spid="1497" grpId="2"/>
      <p:bldP spid="1500" grpId="0" animBg="1"/>
      <p:bldP spid="15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7" name="Google Shape;2037;p39"/>
          <p:cNvCxnSpPr/>
          <p:nvPr/>
        </p:nvCxnSpPr>
        <p:spPr>
          <a:xfrm flipV="1">
            <a:off x="3583335" y="2815277"/>
            <a:ext cx="4704138" cy="581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039" name="Google Shape;2039;p39"/>
          <p:cNvSpPr/>
          <p:nvPr/>
        </p:nvSpPr>
        <p:spPr>
          <a:xfrm>
            <a:off x="4216193" y="2351018"/>
            <a:ext cx="847800" cy="84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9"/>
          <p:cNvSpPr txBox="1"/>
          <p:nvPr/>
        </p:nvSpPr>
        <p:spPr>
          <a:xfrm>
            <a:off x="4082843" y="2319093"/>
            <a:ext cx="1114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rPr>
              <a:t>01</a:t>
            </a:r>
            <a:endParaRPr sz="3600" b="1" dirty="0">
              <a:solidFill>
                <a:schemeClr val="dk2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041" name="Google Shape;2041;p39"/>
          <p:cNvSpPr/>
          <p:nvPr/>
        </p:nvSpPr>
        <p:spPr>
          <a:xfrm>
            <a:off x="6529043" y="2416965"/>
            <a:ext cx="847800" cy="84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9"/>
          <p:cNvSpPr txBox="1"/>
          <p:nvPr/>
        </p:nvSpPr>
        <p:spPr>
          <a:xfrm>
            <a:off x="6395693" y="2385040"/>
            <a:ext cx="1114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rPr>
              <a:t>02</a:t>
            </a:r>
            <a:endParaRPr sz="3600" b="1" dirty="0">
              <a:solidFill>
                <a:schemeClr val="dk2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5" name="Google Shape;2045;p39"/>
              <p:cNvSpPr txBox="1"/>
              <p:nvPr/>
            </p:nvSpPr>
            <p:spPr>
              <a:xfrm>
                <a:off x="2801327" y="3649059"/>
                <a:ext cx="3356981" cy="1107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45" name="Google Shape;2045;p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27" y="3649059"/>
                <a:ext cx="3356981" cy="11079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6" name="Google Shape;2046;p39"/>
          <p:cNvSpPr/>
          <p:nvPr/>
        </p:nvSpPr>
        <p:spPr>
          <a:xfrm>
            <a:off x="3358110" y="2765608"/>
            <a:ext cx="98886" cy="98800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497" y="1156"/>
                </a:moveTo>
                <a:cubicBezTo>
                  <a:pt x="940" y="1156"/>
                  <a:pt x="1156" y="627"/>
                  <a:pt x="843" y="313"/>
                </a:cubicBezTo>
                <a:cubicBezTo>
                  <a:pt x="530" y="0"/>
                  <a:pt x="1" y="216"/>
                  <a:pt x="1" y="659"/>
                </a:cubicBezTo>
                <a:cubicBezTo>
                  <a:pt x="1" y="929"/>
                  <a:pt x="227" y="1156"/>
                  <a:pt x="497" y="11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7" name="Google Shape;2047;p39"/>
          <p:cNvSpPr txBox="1"/>
          <p:nvPr/>
        </p:nvSpPr>
        <p:spPr>
          <a:xfrm>
            <a:off x="3583335" y="3197674"/>
            <a:ext cx="204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Định lí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" name="Google Shape;2048;p39"/>
              <p:cNvSpPr txBox="1"/>
              <p:nvPr/>
            </p:nvSpPr>
            <p:spPr>
              <a:xfrm>
                <a:off x="4008100" y="1028923"/>
                <a:ext cx="4944918" cy="14199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func>
                        <m:func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sz="2000" dirty="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mc:Choice>
        <mc:Fallback xmlns="">
          <p:sp>
            <p:nvSpPr>
              <p:cNvPr id="2048" name="Google Shape;2048;p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00" y="1028923"/>
                <a:ext cx="4944918" cy="1419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" name="Google Shape;2049;p39"/>
          <p:cNvSpPr txBox="1"/>
          <p:nvPr/>
        </p:nvSpPr>
        <p:spPr>
          <a:xfrm>
            <a:off x="5605865" y="594348"/>
            <a:ext cx="204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Hệ quả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cxnSp>
        <p:nvCxnSpPr>
          <p:cNvPr id="2050" name="Google Shape;2050;p39"/>
          <p:cNvCxnSpPr/>
          <p:nvPr/>
        </p:nvCxnSpPr>
        <p:spPr>
          <a:xfrm>
            <a:off x="5697810" y="2995126"/>
            <a:ext cx="0" cy="3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54" name="Google Shape;2054;p39"/>
          <p:cNvCxnSpPr/>
          <p:nvPr/>
        </p:nvCxnSpPr>
        <p:spPr>
          <a:xfrm>
            <a:off x="6704598" y="2174058"/>
            <a:ext cx="0" cy="3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" name="Google Shape;2785;p59"/>
          <p:cNvSpPr txBox="1">
            <a:spLocks noGrp="1"/>
          </p:cNvSpPr>
          <p:nvPr>
            <p:ph type="title"/>
          </p:nvPr>
        </p:nvSpPr>
        <p:spPr>
          <a:xfrm>
            <a:off x="106227" y="46661"/>
            <a:ext cx="24989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70" dirty="0"/>
              <a:t>Định lí cosin</a:t>
            </a:r>
            <a:endParaRPr sz="2970" dirty="0"/>
          </a:p>
        </p:txBody>
      </p:sp>
      <p:sp>
        <p:nvSpPr>
          <p:cNvPr id="25" name="Google Shape;2807;p59"/>
          <p:cNvSpPr/>
          <p:nvPr/>
        </p:nvSpPr>
        <p:spPr>
          <a:xfrm rot="6240902">
            <a:off x="2580508" y="212440"/>
            <a:ext cx="240302" cy="452649"/>
          </a:xfrm>
          <a:custGeom>
            <a:avLst/>
            <a:gdLst/>
            <a:ahLst/>
            <a:cxnLst/>
            <a:rect l="l" t="t" r="r" b="b"/>
            <a:pathLst>
              <a:path w="4192" h="7896" extrusionOk="0">
                <a:moveTo>
                  <a:pt x="1221" y="0"/>
                </a:moveTo>
                <a:cubicBezTo>
                  <a:pt x="724" y="0"/>
                  <a:pt x="303" y="421"/>
                  <a:pt x="152" y="896"/>
                </a:cubicBezTo>
                <a:cubicBezTo>
                  <a:pt x="0" y="1372"/>
                  <a:pt x="76" y="1890"/>
                  <a:pt x="195" y="2365"/>
                </a:cubicBezTo>
                <a:cubicBezTo>
                  <a:pt x="746" y="4666"/>
                  <a:pt x="2182" y="6653"/>
                  <a:pt x="4191" y="7895"/>
                </a:cubicBezTo>
                <a:lnTo>
                  <a:pt x="3921" y="7669"/>
                </a:lnTo>
                <a:cubicBezTo>
                  <a:pt x="2603" y="5616"/>
                  <a:pt x="3759" y="2603"/>
                  <a:pt x="2301" y="659"/>
                </a:cubicBezTo>
                <a:cubicBezTo>
                  <a:pt x="2042" y="302"/>
                  <a:pt x="1664" y="0"/>
                  <a:pt x="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08;p59"/>
          <p:cNvSpPr/>
          <p:nvPr/>
        </p:nvSpPr>
        <p:spPr>
          <a:xfrm rot="6240902">
            <a:off x="2475219" y="119307"/>
            <a:ext cx="398802" cy="195712"/>
          </a:xfrm>
          <a:custGeom>
            <a:avLst/>
            <a:gdLst/>
            <a:ahLst/>
            <a:cxnLst/>
            <a:rect l="l" t="t" r="r" b="b"/>
            <a:pathLst>
              <a:path w="6957" h="3414" extrusionOk="0">
                <a:moveTo>
                  <a:pt x="1948" y="0"/>
                </a:moveTo>
                <a:cubicBezTo>
                  <a:pt x="1679" y="0"/>
                  <a:pt x="1410" y="28"/>
                  <a:pt x="1146" y="87"/>
                </a:cubicBezTo>
                <a:cubicBezTo>
                  <a:pt x="725" y="184"/>
                  <a:pt x="271" y="400"/>
                  <a:pt x="141" y="810"/>
                </a:cubicBezTo>
                <a:cubicBezTo>
                  <a:pt x="1" y="1264"/>
                  <a:pt x="325" y="1750"/>
                  <a:pt x="735" y="1966"/>
                </a:cubicBezTo>
                <a:cubicBezTo>
                  <a:pt x="1157" y="2182"/>
                  <a:pt x="1643" y="2182"/>
                  <a:pt x="2118" y="2204"/>
                </a:cubicBezTo>
                <a:cubicBezTo>
                  <a:pt x="3803" y="2247"/>
                  <a:pt x="5585" y="2452"/>
                  <a:pt x="6957" y="3413"/>
                </a:cubicBezTo>
                <a:cubicBezTo>
                  <a:pt x="6319" y="2420"/>
                  <a:pt x="5553" y="1480"/>
                  <a:pt x="4559" y="832"/>
                </a:cubicBezTo>
                <a:cubicBezTo>
                  <a:pt x="3790" y="322"/>
                  <a:pt x="2867" y="0"/>
                  <a:pt x="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809;p59"/>
          <p:cNvSpPr/>
          <p:nvPr/>
        </p:nvSpPr>
        <p:spPr>
          <a:xfrm rot="6240902">
            <a:off x="2729496" y="217220"/>
            <a:ext cx="108457" cy="152029"/>
          </a:xfrm>
          <a:custGeom>
            <a:avLst/>
            <a:gdLst/>
            <a:ahLst/>
            <a:cxnLst/>
            <a:rect l="l" t="t" r="r" b="b"/>
            <a:pathLst>
              <a:path w="1892" h="2652" extrusionOk="0">
                <a:moveTo>
                  <a:pt x="289" y="1"/>
                </a:moveTo>
                <a:cubicBezTo>
                  <a:pt x="226" y="1"/>
                  <a:pt x="165" y="20"/>
                  <a:pt x="120" y="59"/>
                </a:cubicBezTo>
                <a:cubicBezTo>
                  <a:pt x="77" y="113"/>
                  <a:pt x="55" y="167"/>
                  <a:pt x="55" y="232"/>
                </a:cubicBezTo>
                <a:cubicBezTo>
                  <a:pt x="1" y="686"/>
                  <a:pt x="347" y="1085"/>
                  <a:pt x="671" y="1409"/>
                </a:cubicBezTo>
                <a:lnTo>
                  <a:pt x="1891" y="2651"/>
                </a:lnTo>
                <a:lnTo>
                  <a:pt x="1816" y="2479"/>
                </a:lnTo>
                <a:cubicBezTo>
                  <a:pt x="1578" y="1820"/>
                  <a:pt x="1286" y="1193"/>
                  <a:pt x="951" y="588"/>
                </a:cubicBezTo>
                <a:cubicBezTo>
                  <a:pt x="811" y="351"/>
                  <a:pt x="671" y="113"/>
                  <a:pt x="411" y="27"/>
                </a:cubicBezTo>
                <a:cubicBezTo>
                  <a:pt x="373" y="9"/>
                  <a:pt x="330" y="1"/>
                  <a:pt x="2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5350" y="164838"/>
                <a:ext cx="61327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200" dirty="0"/>
                  <a:t>Trong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2200" dirty="0"/>
                  <a:t> </a:t>
                </a:r>
                <a:r>
                  <a:rPr lang="en-GB" sz="2200" dirty="0" err="1"/>
                  <a:t>bất</a:t>
                </a:r>
                <a:r>
                  <a:rPr lang="en-GB" sz="2200" dirty="0"/>
                  <a:t> </a:t>
                </a:r>
                <a:r>
                  <a:rPr lang="en-GB" sz="2200" dirty="0" err="1"/>
                  <a:t>kì</a:t>
                </a:r>
                <a:r>
                  <a:rPr lang="en-GB" sz="2200" dirty="0"/>
                  <a:t>, </a:t>
                </a:r>
                <a:r>
                  <a:rPr lang="en-GB" sz="2200" dirty="0" err="1"/>
                  <a:t>với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2200" dirty="0"/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350" y="164838"/>
                <a:ext cx="6132704" cy="430887"/>
              </a:xfrm>
              <a:prstGeom prst="rect">
                <a:avLst/>
              </a:prstGeom>
              <a:blipFill>
                <a:blip r:embed="rId5"/>
                <a:stretch>
                  <a:fillRect l="-1292" t="-8451" r="-398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A8BE18B-D07E-4F4D-9160-3301191B7608}"/>
              </a:ext>
            </a:extLst>
          </p:cNvPr>
          <p:cNvSpPr/>
          <p:nvPr/>
        </p:nvSpPr>
        <p:spPr>
          <a:xfrm>
            <a:off x="157527" y="1979449"/>
            <a:ext cx="2800043" cy="1373198"/>
          </a:xfrm>
          <a:prstGeom prst="triangle">
            <a:avLst>
              <a:gd name="adj" fmla="val 75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630D44-D12E-4F46-860D-698E150F8475}"/>
              </a:ext>
            </a:extLst>
          </p:cNvPr>
          <p:cNvCxnSpPr>
            <a:stCxn id="30" idx="2"/>
            <a:endCxn id="30" idx="4"/>
          </p:cNvCxnSpPr>
          <p:nvPr/>
        </p:nvCxnSpPr>
        <p:spPr>
          <a:xfrm>
            <a:off x="157527" y="3352647"/>
            <a:ext cx="280004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C75E976-0CD4-44DF-921E-235ACB51BF93}"/>
              </a:ext>
            </a:extLst>
          </p:cNvPr>
          <p:cNvCxnSpPr>
            <a:cxnSpLocks/>
          </p:cNvCxnSpPr>
          <p:nvPr/>
        </p:nvCxnSpPr>
        <p:spPr>
          <a:xfrm flipV="1">
            <a:off x="163013" y="1971746"/>
            <a:ext cx="2109048" cy="13731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ECEA370-B13B-4DA2-9641-A589A8028618}"/>
              </a:ext>
            </a:extLst>
          </p:cNvPr>
          <p:cNvSpPr txBox="1"/>
          <p:nvPr/>
        </p:nvSpPr>
        <p:spPr>
          <a:xfrm>
            <a:off x="2048379" y="1599818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E00BF6-C219-40B7-8127-35715EC11154}"/>
              </a:ext>
            </a:extLst>
          </p:cNvPr>
          <p:cNvSpPr txBox="1"/>
          <p:nvPr/>
        </p:nvSpPr>
        <p:spPr>
          <a:xfrm>
            <a:off x="2909906" y="3058837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B16E3-B2EF-451E-B675-20A8013D34BC}"/>
              </a:ext>
            </a:extLst>
          </p:cNvPr>
          <p:cNvSpPr txBox="1"/>
          <p:nvPr/>
        </p:nvSpPr>
        <p:spPr>
          <a:xfrm>
            <a:off x="68721" y="2883694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25519B-D8A2-4F80-94EE-5B0B7838BA55}"/>
              </a:ext>
            </a:extLst>
          </p:cNvPr>
          <p:cNvSpPr txBox="1"/>
          <p:nvPr/>
        </p:nvSpPr>
        <p:spPr>
          <a:xfrm>
            <a:off x="1495920" y="3246232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F33F6D-895F-4253-9FC0-E92563AA715B}"/>
              </a:ext>
            </a:extLst>
          </p:cNvPr>
          <p:cNvSpPr txBox="1"/>
          <p:nvPr/>
        </p:nvSpPr>
        <p:spPr>
          <a:xfrm>
            <a:off x="2600199" y="2305303"/>
            <a:ext cx="28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8336BC-91FD-45DB-9D8D-5055D1FDFB5D}"/>
              </a:ext>
            </a:extLst>
          </p:cNvPr>
          <p:cNvSpPr txBox="1"/>
          <p:nvPr/>
        </p:nvSpPr>
        <p:spPr>
          <a:xfrm>
            <a:off x="998377" y="2201919"/>
            <a:ext cx="38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c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75E976-0CD4-44DF-921E-235ACB51BF93}"/>
              </a:ext>
            </a:extLst>
          </p:cNvPr>
          <p:cNvCxnSpPr>
            <a:cxnSpLocks/>
          </p:cNvCxnSpPr>
          <p:nvPr/>
        </p:nvCxnSpPr>
        <p:spPr>
          <a:xfrm>
            <a:off x="118644" y="3347720"/>
            <a:ext cx="2794431" cy="77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C75E976-0CD4-44DF-921E-235ACB51BF93}"/>
              </a:ext>
            </a:extLst>
          </p:cNvPr>
          <p:cNvCxnSpPr>
            <a:cxnSpLocks/>
            <a:endCxn id="30" idx="4"/>
          </p:cNvCxnSpPr>
          <p:nvPr/>
        </p:nvCxnSpPr>
        <p:spPr>
          <a:xfrm>
            <a:off x="2242828" y="1970816"/>
            <a:ext cx="714742" cy="13818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9" grpId="0" animBg="1"/>
      <p:bldP spid="2040" grpId="0"/>
      <p:bldP spid="2041" grpId="0" animBg="1"/>
      <p:bldP spid="2042" grpId="0"/>
      <p:bldP spid="2045" grpId="0"/>
      <p:bldP spid="2046" grpId="0" animBg="1"/>
      <p:bldP spid="2047" grpId="0"/>
      <p:bldP spid="2048" grpId="0"/>
      <p:bldP spid="2049" grpId="0"/>
      <p:bldP spid="24" grpId="0"/>
      <p:bldP spid="25" grpId="0" animBg="1"/>
      <p:bldP spid="26" grpId="0" animBg="1"/>
      <p:bldP spid="27" grpId="0" animBg="1"/>
      <p:bldP spid="4" grpId="0"/>
      <p:bldP spid="30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2" name="Google Shape;2062;p40"/>
          <p:cNvCxnSpPr/>
          <p:nvPr/>
        </p:nvCxnSpPr>
        <p:spPr>
          <a:xfrm>
            <a:off x="0" y="2900550"/>
            <a:ext cx="8420582" cy="20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064" name="Google Shape;2064;p40"/>
          <p:cNvSpPr/>
          <p:nvPr/>
        </p:nvSpPr>
        <p:spPr>
          <a:xfrm>
            <a:off x="1342200" y="2490875"/>
            <a:ext cx="847800" cy="84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40"/>
          <p:cNvSpPr txBox="1"/>
          <p:nvPr/>
        </p:nvSpPr>
        <p:spPr>
          <a:xfrm>
            <a:off x="1208850" y="2458950"/>
            <a:ext cx="1114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rPr>
              <a:t>03</a:t>
            </a:r>
            <a:endParaRPr sz="3600" b="1" dirty="0">
              <a:solidFill>
                <a:schemeClr val="dk2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066" name="Google Shape;2066;p40"/>
          <p:cNvSpPr/>
          <p:nvPr/>
        </p:nvSpPr>
        <p:spPr>
          <a:xfrm>
            <a:off x="5064812" y="2458950"/>
            <a:ext cx="847800" cy="84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40"/>
          <p:cNvSpPr txBox="1"/>
          <p:nvPr/>
        </p:nvSpPr>
        <p:spPr>
          <a:xfrm>
            <a:off x="4931462" y="2427025"/>
            <a:ext cx="11145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2"/>
                </a:solidFill>
                <a:latin typeface="Leckerli One"/>
                <a:ea typeface="Leckerli One"/>
                <a:cs typeface="Leckerli One"/>
                <a:sym typeface="Leckerli One"/>
              </a:rPr>
              <a:t>04</a:t>
            </a:r>
            <a:endParaRPr sz="3600" b="1" dirty="0">
              <a:solidFill>
                <a:schemeClr val="dk2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8" name="Google Shape;2068;p40"/>
              <p:cNvSpPr txBox="1"/>
              <p:nvPr/>
            </p:nvSpPr>
            <p:spPr>
              <a:xfrm>
                <a:off x="222118" y="3808650"/>
                <a:ext cx="8742474" cy="786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9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  <m:sup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9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sz="1900" dirty="0">
                  <a:solidFill>
                    <a:schemeClr val="dk1"/>
                  </a:solidFill>
                  <a:latin typeface="Arimo"/>
                  <a:ea typeface="Arimo"/>
                  <a:cs typeface="Arimo"/>
                  <a:sym typeface="Arimo"/>
                </a:endParaRPr>
              </a:p>
            </p:txBody>
          </p:sp>
        </mc:Choice>
        <mc:Fallback xmlns="">
          <p:sp>
            <p:nvSpPr>
              <p:cNvPr id="2068" name="Google Shape;2068;p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8" y="3808650"/>
                <a:ext cx="8742474" cy="786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9" name="Google Shape;2069;p40"/>
          <p:cNvSpPr/>
          <p:nvPr/>
        </p:nvSpPr>
        <p:spPr>
          <a:xfrm>
            <a:off x="8522639" y="2863227"/>
            <a:ext cx="98886" cy="98800"/>
          </a:xfrm>
          <a:custGeom>
            <a:avLst/>
            <a:gdLst/>
            <a:ahLst/>
            <a:cxnLst/>
            <a:rect l="l" t="t" r="r" b="b"/>
            <a:pathLst>
              <a:path w="1157" h="1156" extrusionOk="0">
                <a:moveTo>
                  <a:pt x="497" y="1156"/>
                </a:moveTo>
                <a:cubicBezTo>
                  <a:pt x="940" y="1156"/>
                  <a:pt x="1156" y="627"/>
                  <a:pt x="843" y="313"/>
                </a:cubicBezTo>
                <a:cubicBezTo>
                  <a:pt x="530" y="0"/>
                  <a:pt x="1" y="216"/>
                  <a:pt x="1" y="659"/>
                </a:cubicBezTo>
                <a:cubicBezTo>
                  <a:pt x="1" y="929"/>
                  <a:pt x="227" y="1156"/>
                  <a:pt x="497" y="11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0" name="Google Shape;2070;p40"/>
          <p:cNvSpPr txBox="1"/>
          <p:nvPr/>
        </p:nvSpPr>
        <p:spPr>
          <a:xfrm>
            <a:off x="138682" y="3419488"/>
            <a:ext cx="329748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Độ dài đường trung tuyến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071" name="Google Shape;2071;p40"/>
          <p:cNvSpPr/>
          <p:nvPr/>
        </p:nvSpPr>
        <p:spPr>
          <a:xfrm rot="8192061">
            <a:off x="8193165" y="1841338"/>
            <a:ext cx="249808" cy="338601"/>
          </a:xfrm>
          <a:custGeom>
            <a:avLst/>
            <a:gdLst/>
            <a:ahLst/>
            <a:cxnLst/>
            <a:rect l="l" t="t" r="r" b="b"/>
            <a:pathLst>
              <a:path w="2259" h="3062" extrusionOk="0">
                <a:moveTo>
                  <a:pt x="2050" y="0"/>
                </a:moveTo>
                <a:cubicBezTo>
                  <a:pt x="1940" y="0"/>
                  <a:pt x="1835" y="52"/>
                  <a:pt x="1761" y="135"/>
                </a:cubicBezTo>
                <a:cubicBezTo>
                  <a:pt x="1470" y="426"/>
                  <a:pt x="1221" y="740"/>
                  <a:pt x="1005" y="1096"/>
                </a:cubicBezTo>
                <a:cubicBezTo>
                  <a:pt x="746" y="1550"/>
                  <a:pt x="498" y="2014"/>
                  <a:pt x="249" y="2468"/>
                </a:cubicBezTo>
                <a:cubicBezTo>
                  <a:pt x="174" y="2608"/>
                  <a:pt x="109" y="2738"/>
                  <a:pt x="44" y="2878"/>
                </a:cubicBezTo>
                <a:cubicBezTo>
                  <a:pt x="1" y="2954"/>
                  <a:pt x="22" y="2997"/>
                  <a:pt x="109" y="3029"/>
                </a:cubicBezTo>
                <a:cubicBezTo>
                  <a:pt x="152" y="3040"/>
                  <a:pt x="206" y="3051"/>
                  <a:pt x="260" y="3062"/>
                </a:cubicBezTo>
                <a:cubicBezTo>
                  <a:pt x="368" y="3062"/>
                  <a:pt x="476" y="3008"/>
                  <a:pt x="541" y="2921"/>
                </a:cubicBezTo>
                <a:cubicBezTo>
                  <a:pt x="584" y="2857"/>
                  <a:pt x="638" y="2803"/>
                  <a:pt x="670" y="2738"/>
                </a:cubicBezTo>
                <a:cubicBezTo>
                  <a:pt x="1005" y="2273"/>
                  <a:pt x="1340" y="1798"/>
                  <a:pt x="1686" y="1334"/>
                </a:cubicBezTo>
                <a:cubicBezTo>
                  <a:pt x="1880" y="1085"/>
                  <a:pt x="2053" y="815"/>
                  <a:pt x="2172" y="513"/>
                </a:cubicBezTo>
                <a:cubicBezTo>
                  <a:pt x="2226" y="394"/>
                  <a:pt x="2258" y="264"/>
                  <a:pt x="2247" y="135"/>
                </a:cubicBezTo>
                <a:cubicBezTo>
                  <a:pt x="2237" y="48"/>
                  <a:pt x="2193" y="16"/>
                  <a:pt x="2107" y="5"/>
                </a:cubicBezTo>
                <a:cubicBezTo>
                  <a:pt x="2088" y="2"/>
                  <a:pt x="2069" y="0"/>
                  <a:pt x="2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40"/>
          <p:cNvSpPr/>
          <p:nvPr/>
        </p:nvSpPr>
        <p:spPr>
          <a:xfrm rot="8192061">
            <a:off x="7963850" y="1931755"/>
            <a:ext cx="92116" cy="338269"/>
          </a:xfrm>
          <a:custGeom>
            <a:avLst/>
            <a:gdLst/>
            <a:ahLst/>
            <a:cxnLst/>
            <a:rect l="l" t="t" r="r" b="b"/>
            <a:pathLst>
              <a:path w="833" h="3059" extrusionOk="0">
                <a:moveTo>
                  <a:pt x="594" y="0"/>
                </a:moveTo>
                <a:cubicBezTo>
                  <a:pt x="491" y="0"/>
                  <a:pt x="428" y="37"/>
                  <a:pt x="390" y="132"/>
                </a:cubicBezTo>
                <a:cubicBezTo>
                  <a:pt x="271" y="445"/>
                  <a:pt x="184" y="769"/>
                  <a:pt x="152" y="1104"/>
                </a:cubicBezTo>
                <a:cubicBezTo>
                  <a:pt x="109" y="1493"/>
                  <a:pt x="76" y="1871"/>
                  <a:pt x="44" y="2260"/>
                </a:cubicBezTo>
                <a:cubicBezTo>
                  <a:pt x="22" y="2476"/>
                  <a:pt x="12" y="2681"/>
                  <a:pt x="1" y="2886"/>
                </a:cubicBezTo>
                <a:cubicBezTo>
                  <a:pt x="1" y="2940"/>
                  <a:pt x="22" y="2994"/>
                  <a:pt x="76" y="3016"/>
                </a:cubicBezTo>
                <a:cubicBezTo>
                  <a:pt x="126" y="3045"/>
                  <a:pt x="179" y="3058"/>
                  <a:pt x="233" y="3058"/>
                </a:cubicBezTo>
                <a:cubicBezTo>
                  <a:pt x="378" y="3058"/>
                  <a:pt x="517" y="2958"/>
                  <a:pt x="541" y="2800"/>
                </a:cubicBezTo>
                <a:lnTo>
                  <a:pt x="541" y="2789"/>
                </a:lnTo>
                <a:cubicBezTo>
                  <a:pt x="606" y="2476"/>
                  <a:pt x="660" y="2173"/>
                  <a:pt x="714" y="1860"/>
                </a:cubicBezTo>
                <a:cubicBezTo>
                  <a:pt x="779" y="1471"/>
                  <a:pt x="822" y="1072"/>
                  <a:pt x="833" y="672"/>
                </a:cubicBezTo>
                <a:cubicBezTo>
                  <a:pt x="833" y="542"/>
                  <a:pt x="822" y="413"/>
                  <a:pt x="822" y="272"/>
                </a:cubicBezTo>
                <a:cubicBezTo>
                  <a:pt x="822" y="240"/>
                  <a:pt x="811" y="208"/>
                  <a:pt x="811" y="175"/>
                </a:cubicBezTo>
                <a:cubicBezTo>
                  <a:pt x="789" y="56"/>
                  <a:pt x="746" y="13"/>
                  <a:pt x="638" y="2"/>
                </a:cubicBezTo>
                <a:cubicBezTo>
                  <a:pt x="623" y="1"/>
                  <a:pt x="608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40"/>
          <p:cNvSpPr/>
          <p:nvPr/>
        </p:nvSpPr>
        <p:spPr>
          <a:xfrm rot="8192061">
            <a:off x="8403842" y="1928269"/>
            <a:ext cx="394340" cy="234212"/>
          </a:xfrm>
          <a:custGeom>
            <a:avLst/>
            <a:gdLst/>
            <a:ahLst/>
            <a:cxnLst/>
            <a:rect l="l" t="t" r="r" b="b"/>
            <a:pathLst>
              <a:path w="3566" h="2118" extrusionOk="0">
                <a:moveTo>
                  <a:pt x="3349" y="1"/>
                </a:moveTo>
                <a:cubicBezTo>
                  <a:pt x="3241" y="1"/>
                  <a:pt x="3133" y="22"/>
                  <a:pt x="3036" y="44"/>
                </a:cubicBezTo>
                <a:cubicBezTo>
                  <a:pt x="2755" y="130"/>
                  <a:pt x="2485" y="271"/>
                  <a:pt x="2258" y="444"/>
                </a:cubicBezTo>
                <a:cubicBezTo>
                  <a:pt x="1556" y="919"/>
                  <a:pt x="865" y="1394"/>
                  <a:pt x="163" y="1869"/>
                </a:cubicBezTo>
                <a:cubicBezTo>
                  <a:pt x="131" y="1891"/>
                  <a:pt x="87" y="1923"/>
                  <a:pt x="55" y="1956"/>
                </a:cubicBezTo>
                <a:cubicBezTo>
                  <a:pt x="1" y="1999"/>
                  <a:pt x="1" y="2042"/>
                  <a:pt x="66" y="2064"/>
                </a:cubicBezTo>
                <a:cubicBezTo>
                  <a:pt x="120" y="2085"/>
                  <a:pt x="185" y="2107"/>
                  <a:pt x="249" y="2118"/>
                </a:cubicBezTo>
                <a:cubicBezTo>
                  <a:pt x="303" y="2118"/>
                  <a:pt x="357" y="2107"/>
                  <a:pt x="401" y="2085"/>
                </a:cubicBezTo>
                <a:cubicBezTo>
                  <a:pt x="519" y="2042"/>
                  <a:pt x="638" y="1999"/>
                  <a:pt x="746" y="1934"/>
                </a:cubicBezTo>
                <a:cubicBezTo>
                  <a:pt x="1405" y="1556"/>
                  <a:pt x="2053" y="1178"/>
                  <a:pt x="2701" y="789"/>
                </a:cubicBezTo>
                <a:cubicBezTo>
                  <a:pt x="2993" y="627"/>
                  <a:pt x="3252" y="422"/>
                  <a:pt x="3490" y="184"/>
                </a:cubicBezTo>
                <a:cubicBezTo>
                  <a:pt x="3565" y="87"/>
                  <a:pt x="3554" y="44"/>
                  <a:pt x="3436" y="12"/>
                </a:cubicBezTo>
                <a:cubicBezTo>
                  <a:pt x="3414" y="1"/>
                  <a:pt x="3382" y="1"/>
                  <a:pt x="33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4" name="Google Shape;2074;p40"/>
              <p:cNvSpPr txBox="1"/>
              <p:nvPr/>
            </p:nvSpPr>
            <p:spPr>
              <a:xfrm>
                <a:off x="3382147" y="1067846"/>
                <a:ext cx="4664284" cy="13890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en-GB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  <m:r>
                        <a:rPr lang="en-GB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8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là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bán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kính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đường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tròn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ngoại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tiếp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GB" sz="1800" dirty="0"/>
                  <a:t>ABC</a:t>
                </a:r>
              </a:p>
            </p:txBody>
          </p:sp>
        </mc:Choice>
        <mc:Fallback xmlns="">
          <p:sp>
            <p:nvSpPr>
              <p:cNvPr id="2074" name="Google Shape;2074;p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47" y="1067846"/>
                <a:ext cx="4664284" cy="1389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5" name="Google Shape;2075;p40"/>
          <p:cNvSpPr txBox="1"/>
          <p:nvPr/>
        </p:nvSpPr>
        <p:spPr>
          <a:xfrm>
            <a:off x="4464800" y="880604"/>
            <a:ext cx="2047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Định lí sin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cxnSp>
        <p:nvCxnSpPr>
          <p:cNvPr id="2076" name="Google Shape;2076;p40"/>
          <p:cNvCxnSpPr/>
          <p:nvPr/>
        </p:nvCxnSpPr>
        <p:spPr>
          <a:xfrm>
            <a:off x="1772063" y="3258038"/>
            <a:ext cx="0" cy="3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077" name="Google Shape;2077;p40"/>
          <p:cNvSpPr txBox="1"/>
          <p:nvPr/>
        </p:nvSpPr>
        <p:spPr>
          <a:xfrm>
            <a:off x="7294183" y="2288383"/>
            <a:ext cx="2047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Toán thực tế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cxnSp>
        <p:nvCxnSpPr>
          <p:cNvPr id="2078" name="Google Shape;2078;p40"/>
          <p:cNvCxnSpPr/>
          <p:nvPr/>
        </p:nvCxnSpPr>
        <p:spPr>
          <a:xfrm>
            <a:off x="5488700" y="2206938"/>
            <a:ext cx="0" cy="314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3" name="Google Shape;2785;p59"/>
          <p:cNvSpPr txBox="1">
            <a:spLocks noGrp="1"/>
          </p:cNvSpPr>
          <p:nvPr>
            <p:ph type="title"/>
          </p:nvPr>
        </p:nvSpPr>
        <p:spPr>
          <a:xfrm>
            <a:off x="222118" y="19757"/>
            <a:ext cx="24989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70" dirty="0"/>
              <a:t>Định lí sin</a:t>
            </a:r>
            <a:endParaRPr sz="2970" dirty="0"/>
          </a:p>
        </p:txBody>
      </p:sp>
      <p:sp>
        <p:nvSpPr>
          <p:cNvPr id="24" name="Google Shape;2807;p59"/>
          <p:cNvSpPr/>
          <p:nvPr/>
        </p:nvSpPr>
        <p:spPr>
          <a:xfrm rot="6240902">
            <a:off x="2280908" y="194747"/>
            <a:ext cx="240302" cy="452649"/>
          </a:xfrm>
          <a:custGeom>
            <a:avLst/>
            <a:gdLst/>
            <a:ahLst/>
            <a:cxnLst/>
            <a:rect l="l" t="t" r="r" b="b"/>
            <a:pathLst>
              <a:path w="4192" h="7896" extrusionOk="0">
                <a:moveTo>
                  <a:pt x="1221" y="0"/>
                </a:moveTo>
                <a:cubicBezTo>
                  <a:pt x="724" y="0"/>
                  <a:pt x="303" y="421"/>
                  <a:pt x="152" y="896"/>
                </a:cubicBezTo>
                <a:cubicBezTo>
                  <a:pt x="0" y="1372"/>
                  <a:pt x="76" y="1890"/>
                  <a:pt x="195" y="2365"/>
                </a:cubicBezTo>
                <a:cubicBezTo>
                  <a:pt x="746" y="4666"/>
                  <a:pt x="2182" y="6653"/>
                  <a:pt x="4191" y="7895"/>
                </a:cubicBezTo>
                <a:lnTo>
                  <a:pt x="3921" y="7669"/>
                </a:lnTo>
                <a:cubicBezTo>
                  <a:pt x="2603" y="5616"/>
                  <a:pt x="3759" y="2603"/>
                  <a:pt x="2301" y="659"/>
                </a:cubicBezTo>
                <a:cubicBezTo>
                  <a:pt x="2042" y="302"/>
                  <a:pt x="1664" y="0"/>
                  <a:pt x="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808;p59"/>
          <p:cNvSpPr/>
          <p:nvPr/>
        </p:nvSpPr>
        <p:spPr>
          <a:xfrm rot="6240902">
            <a:off x="2175619" y="101614"/>
            <a:ext cx="398802" cy="195712"/>
          </a:xfrm>
          <a:custGeom>
            <a:avLst/>
            <a:gdLst/>
            <a:ahLst/>
            <a:cxnLst/>
            <a:rect l="l" t="t" r="r" b="b"/>
            <a:pathLst>
              <a:path w="6957" h="3414" extrusionOk="0">
                <a:moveTo>
                  <a:pt x="1948" y="0"/>
                </a:moveTo>
                <a:cubicBezTo>
                  <a:pt x="1679" y="0"/>
                  <a:pt x="1410" y="28"/>
                  <a:pt x="1146" y="87"/>
                </a:cubicBezTo>
                <a:cubicBezTo>
                  <a:pt x="725" y="184"/>
                  <a:pt x="271" y="400"/>
                  <a:pt x="141" y="810"/>
                </a:cubicBezTo>
                <a:cubicBezTo>
                  <a:pt x="1" y="1264"/>
                  <a:pt x="325" y="1750"/>
                  <a:pt x="735" y="1966"/>
                </a:cubicBezTo>
                <a:cubicBezTo>
                  <a:pt x="1157" y="2182"/>
                  <a:pt x="1643" y="2182"/>
                  <a:pt x="2118" y="2204"/>
                </a:cubicBezTo>
                <a:cubicBezTo>
                  <a:pt x="3803" y="2247"/>
                  <a:pt x="5585" y="2452"/>
                  <a:pt x="6957" y="3413"/>
                </a:cubicBezTo>
                <a:cubicBezTo>
                  <a:pt x="6319" y="2420"/>
                  <a:pt x="5553" y="1480"/>
                  <a:pt x="4559" y="832"/>
                </a:cubicBezTo>
                <a:cubicBezTo>
                  <a:pt x="3790" y="322"/>
                  <a:pt x="2867" y="0"/>
                  <a:pt x="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09;p59"/>
          <p:cNvSpPr/>
          <p:nvPr/>
        </p:nvSpPr>
        <p:spPr>
          <a:xfrm rot="6240902">
            <a:off x="2429896" y="199527"/>
            <a:ext cx="108457" cy="152029"/>
          </a:xfrm>
          <a:custGeom>
            <a:avLst/>
            <a:gdLst/>
            <a:ahLst/>
            <a:cxnLst/>
            <a:rect l="l" t="t" r="r" b="b"/>
            <a:pathLst>
              <a:path w="1892" h="2652" extrusionOk="0">
                <a:moveTo>
                  <a:pt x="289" y="1"/>
                </a:moveTo>
                <a:cubicBezTo>
                  <a:pt x="226" y="1"/>
                  <a:pt x="165" y="20"/>
                  <a:pt x="120" y="59"/>
                </a:cubicBezTo>
                <a:cubicBezTo>
                  <a:pt x="77" y="113"/>
                  <a:pt x="55" y="167"/>
                  <a:pt x="55" y="232"/>
                </a:cubicBezTo>
                <a:cubicBezTo>
                  <a:pt x="1" y="686"/>
                  <a:pt x="347" y="1085"/>
                  <a:pt x="671" y="1409"/>
                </a:cubicBezTo>
                <a:lnTo>
                  <a:pt x="1891" y="2651"/>
                </a:lnTo>
                <a:lnTo>
                  <a:pt x="1816" y="2479"/>
                </a:lnTo>
                <a:cubicBezTo>
                  <a:pt x="1578" y="1820"/>
                  <a:pt x="1286" y="1193"/>
                  <a:pt x="951" y="588"/>
                </a:cubicBezTo>
                <a:cubicBezTo>
                  <a:pt x="811" y="351"/>
                  <a:pt x="671" y="113"/>
                  <a:pt x="411" y="27"/>
                </a:cubicBezTo>
                <a:cubicBezTo>
                  <a:pt x="373" y="9"/>
                  <a:pt x="330" y="1"/>
                  <a:pt x="2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DA8BE18B-D07E-4F4D-9160-3301191B7608}"/>
              </a:ext>
            </a:extLst>
          </p:cNvPr>
          <p:cNvSpPr/>
          <p:nvPr/>
        </p:nvSpPr>
        <p:spPr>
          <a:xfrm>
            <a:off x="227488" y="844771"/>
            <a:ext cx="2800043" cy="1373198"/>
          </a:xfrm>
          <a:prstGeom prst="triangle">
            <a:avLst>
              <a:gd name="adj" fmla="val 7532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3630D44-D12E-4F46-860D-698E150F8475}"/>
              </a:ext>
            </a:extLst>
          </p:cNvPr>
          <p:cNvCxnSpPr>
            <a:stCxn id="43" idx="2"/>
            <a:endCxn id="43" idx="4"/>
          </p:cNvCxnSpPr>
          <p:nvPr/>
        </p:nvCxnSpPr>
        <p:spPr>
          <a:xfrm>
            <a:off x="227488" y="2217969"/>
            <a:ext cx="280004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75E976-0CD4-44DF-921E-235ACB51BF93}"/>
              </a:ext>
            </a:extLst>
          </p:cNvPr>
          <p:cNvCxnSpPr>
            <a:cxnSpLocks/>
          </p:cNvCxnSpPr>
          <p:nvPr/>
        </p:nvCxnSpPr>
        <p:spPr>
          <a:xfrm flipV="1">
            <a:off x="232974" y="837068"/>
            <a:ext cx="2109048" cy="137319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ECEA370-B13B-4DA2-9641-A589A8028618}"/>
              </a:ext>
            </a:extLst>
          </p:cNvPr>
          <p:cNvSpPr txBox="1"/>
          <p:nvPr/>
        </p:nvSpPr>
        <p:spPr>
          <a:xfrm>
            <a:off x="2117677" y="454783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5E00BF6-C219-40B7-8127-35715EC11154}"/>
              </a:ext>
            </a:extLst>
          </p:cNvPr>
          <p:cNvSpPr txBox="1"/>
          <p:nvPr/>
        </p:nvSpPr>
        <p:spPr>
          <a:xfrm>
            <a:off x="2979867" y="1924159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>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2B16E3-B2EF-451E-B675-20A8013D34BC}"/>
              </a:ext>
            </a:extLst>
          </p:cNvPr>
          <p:cNvSpPr txBox="1"/>
          <p:nvPr/>
        </p:nvSpPr>
        <p:spPr>
          <a:xfrm>
            <a:off x="138682" y="1749016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25519B-D8A2-4F80-94EE-5B0B7838BA55}"/>
              </a:ext>
            </a:extLst>
          </p:cNvPr>
          <p:cNvSpPr txBox="1"/>
          <p:nvPr/>
        </p:nvSpPr>
        <p:spPr>
          <a:xfrm>
            <a:off x="1646795" y="2134479"/>
            <a:ext cx="313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F33F6D-895F-4253-9FC0-E92563AA715B}"/>
              </a:ext>
            </a:extLst>
          </p:cNvPr>
          <p:cNvSpPr txBox="1"/>
          <p:nvPr/>
        </p:nvSpPr>
        <p:spPr>
          <a:xfrm>
            <a:off x="2670160" y="1170625"/>
            <a:ext cx="28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8336BC-91FD-45DB-9D8D-5055D1FDFB5D}"/>
              </a:ext>
            </a:extLst>
          </p:cNvPr>
          <p:cNvSpPr txBox="1"/>
          <p:nvPr/>
        </p:nvSpPr>
        <p:spPr>
          <a:xfrm>
            <a:off x="1068338" y="1067241"/>
            <a:ext cx="389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c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75E976-0CD4-44DF-921E-235ACB51BF93}"/>
              </a:ext>
            </a:extLst>
          </p:cNvPr>
          <p:cNvCxnSpPr>
            <a:cxnSpLocks/>
          </p:cNvCxnSpPr>
          <p:nvPr/>
        </p:nvCxnSpPr>
        <p:spPr>
          <a:xfrm>
            <a:off x="188605" y="2213042"/>
            <a:ext cx="2794431" cy="770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C75E976-0CD4-44DF-921E-235ACB51BF93}"/>
              </a:ext>
            </a:extLst>
          </p:cNvPr>
          <p:cNvCxnSpPr>
            <a:cxnSpLocks/>
            <a:endCxn id="43" idx="4"/>
          </p:cNvCxnSpPr>
          <p:nvPr/>
        </p:nvCxnSpPr>
        <p:spPr>
          <a:xfrm>
            <a:off x="2312789" y="836138"/>
            <a:ext cx="714742" cy="13818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107DF58-D6A7-4147-92AB-BD3A82090132}"/>
              </a:ext>
            </a:extLst>
          </p:cNvPr>
          <p:cNvCxnSpPr>
            <a:cxnSpLocks/>
          </p:cNvCxnSpPr>
          <p:nvPr/>
        </p:nvCxnSpPr>
        <p:spPr>
          <a:xfrm flipH="1">
            <a:off x="1745642" y="867575"/>
            <a:ext cx="581697" cy="138231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079D7D-0AB8-47B8-B8C2-7BE0587F97D6}"/>
                  </a:ext>
                </a:extLst>
              </p:cNvPr>
              <p:cNvSpPr txBox="1"/>
              <p:nvPr/>
            </p:nvSpPr>
            <p:spPr>
              <a:xfrm>
                <a:off x="2095641" y="1157477"/>
                <a:ext cx="43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0079D7D-0AB8-47B8-B8C2-7BE0587F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641" y="1157477"/>
                <a:ext cx="43429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07DF58-D6A7-4147-92AB-BD3A82090132}"/>
              </a:ext>
            </a:extLst>
          </p:cNvPr>
          <p:cNvCxnSpPr>
            <a:cxnSpLocks/>
          </p:cNvCxnSpPr>
          <p:nvPr/>
        </p:nvCxnSpPr>
        <p:spPr>
          <a:xfrm>
            <a:off x="1394460" y="1467351"/>
            <a:ext cx="1614623" cy="743755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079D7D-0AB8-47B8-B8C2-7BE0587F97D6}"/>
                  </a:ext>
                </a:extLst>
              </p:cNvPr>
              <p:cNvSpPr txBox="1"/>
              <p:nvPr/>
            </p:nvSpPr>
            <p:spPr>
              <a:xfrm>
                <a:off x="2380007" y="1684834"/>
                <a:ext cx="43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079D7D-0AB8-47B8-B8C2-7BE0587F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007" y="1684834"/>
                <a:ext cx="43429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107DF58-D6A7-4147-92AB-BD3A82090132}"/>
              </a:ext>
            </a:extLst>
          </p:cNvPr>
          <p:cNvCxnSpPr>
            <a:cxnSpLocks/>
            <a:stCxn id="43" idx="2"/>
            <a:endCxn id="43" idx="5"/>
          </p:cNvCxnSpPr>
          <p:nvPr/>
        </p:nvCxnSpPr>
        <p:spPr>
          <a:xfrm flipV="1">
            <a:off x="227488" y="1531370"/>
            <a:ext cx="2454546" cy="68659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079D7D-0AB8-47B8-B8C2-7BE0587F97D6}"/>
                  </a:ext>
                </a:extLst>
              </p:cNvPr>
              <p:cNvSpPr txBox="1"/>
              <p:nvPr/>
            </p:nvSpPr>
            <p:spPr>
              <a:xfrm>
                <a:off x="798293" y="1698442"/>
                <a:ext cx="4342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079D7D-0AB8-47B8-B8C2-7BE0587F97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93" y="1698442"/>
                <a:ext cx="434296" cy="338554"/>
              </a:xfrm>
              <a:prstGeom prst="rect">
                <a:avLst/>
              </a:prstGeom>
              <a:blipFill>
                <a:blip r:embed="rId7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800476" y="154187"/>
                <a:ext cx="61327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200" dirty="0"/>
                  <a:t>Trong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2200" dirty="0"/>
                  <a:t> </a:t>
                </a:r>
                <a:r>
                  <a:rPr lang="en-GB" sz="2200" dirty="0" err="1"/>
                  <a:t>bất</a:t>
                </a:r>
                <a:r>
                  <a:rPr lang="en-GB" sz="2200" dirty="0"/>
                  <a:t> </a:t>
                </a:r>
                <a:r>
                  <a:rPr lang="en-GB" sz="2200" dirty="0" err="1"/>
                  <a:t>kì</a:t>
                </a:r>
                <a:r>
                  <a:rPr lang="en-GB" sz="2200" dirty="0"/>
                  <a:t>, </a:t>
                </a:r>
                <a:r>
                  <a:rPr lang="en-GB" sz="2200" dirty="0" err="1"/>
                  <a:t>với</a:t>
                </a:r>
                <a:r>
                  <a:rPr lang="en-GB" sz="2200" dirty="0"/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GB" sz="2200" dirty="0"/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476" y="154187"/>
                <a:ext cx="6132704" cy="430887"/>
              </a:xfrm>
              <a:prstGeom prst="rect">
                <a:avLst/>
              </a:prstGeom>
              <a:blipFill>
                <a:blip r:embed="rId8"/>
                <a:stretch>
                  <a:fillRect l="-1292" t="-7042" r="-398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  <p:bldP spid="2065" grpId="0"/>
      <p:bldP spid="2066" grpId="0" animBg="1"/>
      <p:bldP spid="2067" grpId="0"/>
      <p:bldP spid="2068" grpId="0"/>
      <p:bldP spid="2069" grpId="0" animBg="1"/>
      <p:bldP spid="2070" grpId="0"/>
      <p:bldP spid="2071" grpId="0" animBg="1"/>
      <p:bldP spid="2072" grpId="0" animBg="1"/>
      <p:bldP spid="2073" grpId="0" animBg="1"/>
      <p:bldP spid="2074" grpId="0"/>
      <p:bldP spid="2075" grpId="0"/>
      <p:bldP spid="2077" grpId="0"/>
      <p:bldP spid="55" grpId="0"/>
      <p:bldP spid="60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217401" y="934538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283145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343971" y="988777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2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1299" y="346027"/>
            <a:ext cx="4803160" cy="4616977"/>
          </a:xfrm>
          <a:prstGeom prst="rect">
            <a:avLst/>
          </a:prstGeom>
          <a:ln>
            <a:solidFill>
              <a:srgbClr val="E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i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=8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2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blipFill>
                <a:blip r:embed="rId3"/>
                <a:stretch>
                  <a:fillRect l="-1887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1313" indent="-341313">
                  <a:buAutoNum type="alphaLcParenR"/>
                </a:pPr>
                <a:r>
                  <a:rPr lang="en-US" sz="2200" dirty="0">
                    <a:latin typeface="+mj-lt"/>
                  </a:rPr>
                  <a:t>Tính </a:t>
                </a:r>
                <a:r>
                  <a:rPr lang="en-US" sz="2200" dirty="0" err="1">
                    <a:latin typeface="+mj-lt"/>
                  </a:rPr>
                  <a:t>độ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dài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cạnh</a:t>
                </a:r>
                <a:r>
                  <a:rPr lang="en-US" sz="2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200" dirty="0">
                    <a:latin typeface="+mj-lt"/>
                  </a:rPr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độ dài đường trung tuyến qua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đỉnh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>
                    <a:latin typeface="+mj-lt"/>
                  </a:rPr>
                  <a:t>Tính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độ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lớn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góc</a:t>
                </a:r>
                <a:r>
                  <a:rPr lang="en-US" sz="2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/>
                  <a:t>?</a:t>
                </a:r>
                <a:endParaRPr lang="en-US" sz="2200" dirty="0">
                  <a:latin typeface="+mj-lt"/>
                </a:endParaRPr>
              </a:p>
              <a:p>
                <a:r>
                  <a:rPr lang="en-US" sz="2200" dirty="0"/>
                  <a:t>d)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tích</a:t>
                </a:r>
                <a:r>
                  <a:rPr lang="en-US" sz="2200" dirty="0"/>
                  <a:t>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e)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nội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tiếp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blipFill>
                <a:blip r:embed="rId4"/>
                <a:stretch>
                  <a:fillRect l="-1887" t="-1478" r="-9434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4345148" y="368495"/>
            <a:ext cx="28800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11299" y="1148544"/>
                <a:ext cx="4689297" cy="1565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</m:e>
                        <m:e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−2.8.5.</m:t>
                          </m:r>
                          <m:r>
                            <m:rPr>
                              <m:sty m:val="p"/>
                            </m:rP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m:rPr>
                                  <m:nor/>
                                </m:rP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sz="23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  <m:e>
                          <m:r>
                            <a:rPr lang="en-US" sz="23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=49</m:t>
                          </m:r>
                        </m:e>
                      </m:eqArr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299" y="1148544"/>
                <a:ext cx="4689297" cy="1565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26583" y="1067470"/>
                <a:ext cx="41986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a)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+mj-lt"/>
                  </a:rPr>
                  <a:t>Tính</a:t>
                </a:r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+mj-lt"/>
                  </a:rPr>
                  <a:t>độ</a:t>
                </a:r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+mj-lt"/>
                  </a:rPr>
                  <a:t>dài</a:t>
                </a:r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  <a:latin typeface="+mj-lt"/>
                  </a:rPr>
                  <a:t>cạnh</a:t>
                </a:r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83" y="1067470"/>
                <a:ext cx="4198620" cy="430887"/>
              </a:xfrm>
              <a:prstGeom prst="rect">
                <a:avLst/>
              </a:prstGeom>
              <a:blipFill>
                <a:blip r:embed="rId6"/>
                <a:stretch>
                  <a:fillRect l="-1887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08274" y="2710014"/>
                <a:ext cx="216649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3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d>
                        <m:dPr>
                          <m:ctrlP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74" y="2710014"/>
                <a:ext cx="2166491" cy="4462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0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" grpId="0" animBg="1"/>
      <p:bldP spid="2785" grpId="0"/>
      <p:bldP spid="2788" grpId="0"/>
      <p:bldP spid="29" grpId="0" animBg="1"/>
      <p:bldP spid="6" grpId="0"/>
      <p:bldP spid="13" grpId="0"/>
      <p:bldP spid="19" grpId="0"/>
      <p:bldP spid="20" grpId="0"/>
      <p:bldP spid="2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217401" y="934538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283145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343971" y="988777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2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5482" y="346027"/>
            <a:ext cx="4818977" cy="4616977"/>
          </a:xfrm>
          <a:prstGeom prst="rect">
            <a:avLst/>
          </a:prstGeom>
          <a:ln>
            <a:solidFill>
              <a:srgbClr val="E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i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2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blipFill>
                <a:blip r:embed="rId3"/>
                <a:stretch>
                  <a:fillRect l="-1887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1313" indent="-341313">
                  <a:buAutoNum type="alphaLcParenR"/>
                </a:pPr>
                <a:r>
                  <a:rPr lang="en-US" sz="2200" dirty="0"/>
                  <a:t>Tính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ea typeface="Times New Roman" panose="02020603050405020304" pitchFamily="18" charset="0"/>
                  </a:rPr>
                  <a:t> độ dài đường trung tuyến qua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đỉnh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lớn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góc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d)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tích</a:t>
                </a:r>
                <a:r>
                  <a:rPr lang="en-US" sz="2200" dirty="0"/>
                  <a:t>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e)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nội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tiếp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blipFill>
                <a:blip r:embed="rId4"/>
                <a:stretch>
                  <a:fillRect l="-1887" t="-1478" r="-9434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4374293" y="334106"/>
            <a:ext cx="28800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62407" y="851100"/>
                <a:ext cx="48556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b) </a:t>
                </a:r>
                <a:r>
                  <a:rPr lang="en-US" sz="22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độ dài đường trung tuyến qua </a:t>
                </a:r>
                <a:r>
                  <a:rPr lang="en-US" sz="22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đỉnh</a:t>
                </a:r>
                <a:r>
                  <a:rPr lang="en-US" sz="2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407" y="851100"/>
                <a:ext cx="4855649" cy="769441"/>
              </a:xfrm>
              <a:prstGeom prst="rect">
                <a:avLst/>
              </a:prstGeom>
              <a:blipFill>
                <a:blip r:embed="rId5"/>
                <a:stretch>
                  <a:fillRect l="-1631" t="-4762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04094" y="2017902"/>
                <a:ext cx="4068678" cy="85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𝐵𝑀</m:t>
                          </m:r>
                        </m:e>
                        <m:sup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𝐵𝐴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094" y="2017902"/>
                <a:ext cx="4068678" cy="8520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08274" y="3720041"/>
                <a:ext cx="9241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74" y="3720041"/>
                <a:ext cx="92416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62406" y="1601830"/>
            <a:ext cx="4855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bg1"/>
                </a:solidFill>
                <a:latin typeface="+mj-lt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M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trung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AC</a:t>
            </a:r>
            <a:endParaRPr lang="en-US" sz="2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08274" y="2856092"/>
                <a:ext cx="2682786" cy="85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74" y="2856092"/>
                <a:ext cx="2682786" cy="8520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51316" y="4126079"/>
                <a:ext cx="2351221" cy="44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3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316" y="4126079"/>
                <a:ext cx="2351221" cy="446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4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2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217401" y="934538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283145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343971" y="988777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2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4009" y="346027"/>
            <a:ext cx="4770450" cy="4616977"/>
          </a:xfrm>
          <a:prstGeom prst="rect">
            <a:avLst/>
          </a:prstGeom>
          <a:ln>
            <a:solidFill>
              <a:srgbClr val="E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i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2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blipFill>
                <a:blip r:embed="rId3"/>
                <a:stretch>
                  <a:fillRect l="-1887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1313" indent="-341313">
                  <a:buAutoNum type="alphaLcParenR"/>
                </a:pPr>
                <a:r>
                  <a:rPr lang="en-US" sz="2200" dirty="0"/>
                  <a:t>Tính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ea typeface="Times New Roman" panose="02020603050405020304" pitchFamily="18" charset="0"/>
                  </a:rPr>
                  <a:t> độ dài đường trung tuyến qua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đỉnh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lớn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góc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d)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diện</a:t>
                </a:r>
                <a:r>
                  <a:rPr lang="en-US" sz="2200" dirty="0"/>
                  <a:t> </a:t>
                </a:r>
                <a:r>
                  <a:rPr lang="en-US" sz="2200" dirty="0" err="1" smtClean="0"/>
                  <a:t>tích</a:t>
                </a:r>
                <a:r>
                  <a:rPr lang="en-US" sz="2200" dirty="0" smtClean="0"/>
                  <a:t>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e)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nội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tiếp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blipFill>
                <a:blip r:embed="rId4"/>
                <a:stretch>
                  <a:fillRect l="-1887" t="-1478" r="-9434" b="-3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4333781" y="372731"/>
            <a:ext cx="28800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44009" y="973589"/>
                <a:ext cx="4623878" cy="442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c)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Tính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độ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lớn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góc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𝑨𝑩𝑪</m:t>
                        </m:r>
                      </m:e>
                    </m:acc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09" y="973589"/>
                <a:ext cx="4623878" cy="442301"/>
              </a:xfrm>
              <a:prstGeom prst="rect">
                <a:avLst/>
              </a:prstGeom>
              <a:blipFill>
                <a:blip r:embed="rId5"/>
                <a:stretch>
                  <a:fillRect l="-1713" t="-6944" r="-2767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5711" y="1488070"/>
                <a:ext cx="2984343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11" y="1488070"/>
                <a:ext cx="2984343" cy="833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57405" y="2348566"/>
                <a:ext cx="2966645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405" y="2348566"/>
                <a:ext cx="2966645" cy="833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288452" y="3297815"/>
                <a:ext cx="3566296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1429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452" y="3297815"/>
                <a:ext cx="3566296" cy="833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1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11" y="1580252"/>
            <a:ext cx="4129013" cy="2324044"/>
          </a:xfrm>
          <a:prstGeom prst="rect">
            <a:avLst/>
          </a:prstGeom>
        </p:spPr>
      </p:pic>
      <p:sp>
        <p:nvSpPr>
          <p:cNvPr id="1569" name="Google Shape;1569;p34"/>
          <p:cNvSpPr txBox="1">
            <a:spLocks noGrp="1"/>
          </p:cNvSpPr>
          <p:nvPr>
            <p:ph type="title"/>
          </p:nvPr>
        </p:nvSpPr>
        <p:spPr>
          <a:xfrm>
            <a:off x="1130344" y="2298083"/>
            <a:ext cx="639432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Công thức tính diện tích tam giác </a:t>
            </a:r>
            <a:endParaRPr sz="6000" dirty="0"/>
          </a:p>
        </p:txBody>
      </p:sp>
      <p:sp>
        <p:nvSpPr>
          <p:cNvPr id="1571" name="Google Shape;1571;p34"/>
          <p:cNvSpPr/>
          <p:nvPr/>
        </p:nvSpPr>
        <p:spPr>
          <a:xfrm>
            <a:off x="3661871" y="409606"/>
            <a:ext cx="1331276" cy="1143744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title" idx="2"/>
          </p:nvPr>
        </p:nvSpPr>
        <p:spPr>
          <a:xfrm>
            <a:off x="3661809" y="256700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  <p:sp>
        <p:nvSpPr>
          <p:cNvPr id="1573" name="Google Shape;1573;p34"/>
          <p:cNvSpPr/>
          <p:nvPr/>
        </p:nvSpPr>
        <p:spPr>
          <a:xfrm rot="-317296">
            <a:off x="5191583" y="519832"/>
            <a:ext cx="599806" cy="258792"/>
          </a:xfrm>
          <a:custGeom>
            <a:avLst/>
            <a:gdLst/>
            <a:ahLst/>
            <a:cxnLst/>
            <a:rect l="l" t="t" r="r" b="b"/>
            <a:pathLst>
              <a:path w="3889" h="1678" extrusionOk="0">
                <a:moveTo>
                  <a:pt x="2765" y="1"/>
                </a:moveTo>
                <a:cubicBezTo>
                  <a:pt x="2609" y="1"/>
                  <a:pt x="2452" y="20"/>
                  <a:pt x="2301" y="58"/>
                </a:cubicBezTo>
                <a:cubicBezTo>
                  <a:pt x="1491" y="230"/>
                  <a:pt x="767" y="662"/>
                  <a:pt x="216" y="1278"/>
                </a:cubicBezTo>
                <a:cubicBezTo>
                  <a:pt x="151" y="1354"/>
                  <a:pt x="87" y="1429"/>
                  <a:pt x="43" y="1516"/>
                </a:cubicBezTo>
                <a:cubicBezTo>
                  <a:pt x="0" y="1570"/>
                  <a:pt x="33" y="1624"/>
                  <a:pt x="87" y="1624"/>
                </a:cubicBezTo>
                <a:lnTo>
                  <a:pt x="1145" y="1678"/>
                </a:lnTo>
                <a:cubicBezTo>
                  <a:pt x="1523" y="1645"/>
                  <a:pt x="1944" y="1613"/>
                  <a:pt x="2376" y="1570"/>
                </a:cubicBezTo>
                <a:cubicBezTo>
                  <a:pt x="2646" y="1548"/>
                  <a:pt x="2916" y="1472"/>
                  <a:pt x="3176" y="1354"/>
                </a:cubicBezTo>
                <a:cubicBezTo>
                  <a:pt x="3348" y="1278"/>
                  <a:pt x="3500" y="1159"/>
                  <a:pt x="3629" y="1019"/>
                </a:cubicBezTo>
                <a:cubicBezTo>
                  <a:pt x="3888" y="738"/>
                  <a:pt x="3791" y="284"/>
                  <a:pt x="3435" y="144"/>
                </a:cubicBezTo>
                <a:cubicBezTo>
                  <a:pt x="3370" y="112"/>
                  <a:pt x="3305" y="79"/>
                  <a:pt x="3230" y="58"/>
                </a:cubicBezTo>
                <a:cubicBezTo>
                  <a:pt x="3078" y="20"/>
                  <a:pt x="2922" y="1"/>
                  <a:pt x="27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4"/>
          <p:cNvSpPr/>
          <p:nvPr/>
        </p:nvSpPr>
        <p:spPr>
          <a:xfrm rot="-317296">
            <a:off x="5226022" y="870258"/>
            <a:ext cx="509889" cy="199106"/>
          </a:xfrm>
          <a:custGeom>
            <a:avLst/>
            <a:gdLst/>
            <a:ahLst/>
            <a:cxnLst/>
            <a:rect l="l" t="t" r="r" b="b"/>
            <a:pathLst>
              <a:path w="3306" h="1291" extrusionOk="0">
                <a:moveTo>
                  <a:pt x="1835" y="0"/>
                </a:moveTo>
                <a:cubicBezTo>
                  <a:pt x="1796" y="0"/>
                  <a:pt x="1757" y="2"/>
                  <a:pt x="1718" y="4"/>
                </a:cubicBezTo>
                <a:cubicBezTo>
                  <a:pt x="1199" y="26"/>
                  <a:pt x="692" y="144"/>
                  <a:pt x="227" y="360"/>
                </a:cubicBezTo>
                <a:cubicBezTo>
                  <a:pt x="173" y="382"/>
                  <a:pt x="130" y="414"/>
                  <a:pt x="87" y="447"/>
                </a:cubicBezTo>
                <a:cubicBezTo>
                  <a:pt x="1" y="533"/>
                  <a:pt x="11" y="609"/>
                  <a:pt x="119" y="663"/>
                </a:cubicBezTo>
                <a:cubicBezTo>
                  <a:pt x="152" y="684"/>
                  <a:pt x="195" y="706"/>
                  <a:pt x="238" y="717"/>
                </a:cubicBezTo>
                <a:cubicBezTo>
                  <a:pt x="703" y="911"/>
                  <a:pt x="1189" y="1052"/>
                  <a:pt x="1685" y="1160"/>
                </a:cubicBezTo>
                <a:cubicBezTo>
                  <a:pt x="1945" y="1235"/>
                  <a:pt x="2215" y="1278"/>
                  <a:pt x="2496" y="1289"/>
                </a:cubicBezTo>
                <a:cubicBezTo>
                  <a:pt x="2513" y="1290"/>
                  <a:pt x="2530" y="1291"/>
                  <a:pt x="2548" y="1291"/>
                </a:cubicBezTo>
                <a:cubicBezTo>
                  <a:pt x="2701" y="1291"/>
                  <a:pt x="2846" y="1248"/>
                  <a:pt x="2982" y="1170"/>
                </a:cubicBezTo>
                <a:cubicBezTo>
                  <a:pt x="3262" y="998"/>
                  <a:pt x="3306" y="684"/>
                  <a:pt x="3079" y="458"/>
                </a:cubicBezTo>
                <a:cubicBezTo>
                  <a:pt x="2971" y="350"/>
                  <a:pt x="2852" y="263"/>
                  <a:pt x="2722" y="198"/>
                </a:cubicBezTo>
                <a:cubicBezTo>
                  <a:pt x="2445" y="74"/>
                  <a:pt x="2141" y="0"/>
                  <a:pt x="1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4"/>
          <p:cNvSpPr/>
          <p:nvPr/>
        </p:nvSpPr>
        <p:spPr>
          <a:xfrm rot="-317296">
            <a:off x="5222246" y="1096654"/>
            <a:ext cx="295045" cy="360736"/>
          </a:xfrm>
          <a:custGeom>
            <a:avLst/>
            <a:gdLst/>
            <a:ahLst/>
            <a:cxnLst/>
            <a:rect l="l" t="t" r="r" b="b"/>
            <a:pathLst>
              <a:path w="1913" h="2339" extrusionOk="0">
                <a:moveTo>
                  <a:pt x="68" y="0"/>
                </a:moveTo>
                <a:cubicBezTo>
                  <a:pt x="31" y="0"/>
                  <a:pt x="0" y="24"/>
                  <a:pt x="0" y="69"/>
                </a:cubicBezTo>
                <a:cubicBezTo>
                  <a:pt x="0" y="112"/>
                  <a:pt x="0" y="166"/>
                  <a:pt x="0" y="209"/>
                </a:cubicBezTo>
                <a:cubicBezTo>
                  <a:pt x="65" y="458"/>
                  <a:pt x="119" y="706"/>
                  <a:pt x="195" y="944"/>
                </a:cubicBezTo>
                <a:cubicBezTo>
                  <a:pt x="314" y="1322"/>
                  <a:pt x="508" y="1668"/>
                  <a:pt x="756" y="1970"/>
                </a:cubicBezTo>
                <a:cubicBezTo>
                  <a:pt x="875" y="2121"/>
                  <a:pt x="1026" y="2240"/>
                  <a:pt x="1210" y="2305"/>
                </a:cubicBezTo>
                <a:cubicBezTo>
                  <a:pt x="1269" y="2328"/>
                  <a:pt x="1330" y="2338"/>
                  <a:pt x="1390" y="2338"/>
                </a:cubicBezTo>
                <a:cubicBezTo>
                  <a:pt x="1616" y="2338"/>
                  <a:pt x="1829" y="2187"/>
                  <a:pt x="1880" y="1948"/>
                </a:cubicBezTo>
                <a:cubicBezTo>
                  <a:pt x="1901" y="1894"/>
                  <a:pt x="1912" y="1840"/>
                  <a:pt x="1912" y="1786"/>
                </a:cubicBezTo>
                <a:cubicBezTo>
                  <a:pt x="1901" y="1495"/>
                  <a:pt x="1793" y="1225"/>
                  <a:pt x="1610" y="1009"/>
                </a:cubicBezTo>
                <a:cubicBezTo>
                  <a:pt x="1286" y="588"/>
                  <a:pt x="854" y="263"/>
                  <a:pt x="357" y="80"/>
                </a:cubicBezTo>
                <a:cubicBezTo>
                  <a:pt x="314" y="58"/>
                  <a:pt x="270" y="47"/>
                  <a:pt x="227" y="37"/>
                </a:cubicBezTo>
                <a:cubicBezTo>
                  <a:pt x="184" y="37"/>
                  <a:pt x="152" y="26"/>
                  <a:pt x="119" y="15"/>
                </a:cubicBezTo>
                <a:cubicBezTo>
                  <a:pt x="102" y="5"/>
                  <a:pt x="85" y="0"/>
                  <a:pt x="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34"/>
          <p:cNvSpPr/>
          <p:nvPr/>
        </p:nvSpPr>
        <p:spPr>
          <a:xfrm>
            <a:off x="2909741" y="409600"/>
            <a:ext cx="564337" cy="343619"/>
          </a:xfrm>
          <a:custGeom>
            <a:avLst/>
            <a:gdLst/>
            <a:ahLst/>
            <a:cxnLst/>
            <a:rect l="l" t="t" r="r" b="b"/>
            <a:pathLst>
              <a:path w="3659" h="2228" extrusionOk="0">
                <a:moveTo>
                  <a:pt x="772" y="0"/>
                </a:moveTo>
                <a:cubicBezTo>
                  <a:pt x="759" y="0"/>
                  <a:pt x="746" y="1"/>
                  <a:pt x="732" y="5"/>
                </a:cubicBezTo>
                <a:cubicBezTo>
                  <a:pt x="727" y="5"/>
                  <a:pt x="723" y="5"/>
                  <a:pt x="718" y="5"/>
                </a:cubicBezTo>
                <a:cubicBezTo>
                  <a:pt x="252" y="5"/>
                  <a:pt x="0" y="559"/>
                  <a:pt x="300" y="912"/>
                </a:cubicBezTo>
                <a:cubicBezTo>
                  <a:pt x="397" y="1020"/>
                  <a:pt x="494" y="1117"/>
                  <a:pt x="602" y="1204"/>
                </a:cubicBezTo>
                <a:cubicBezTo>
                  <a:pt x="904" y="1420"/>
                  <a:pt x="1250" y="1582"/>
                  <a:pt x="1607" y="1690"/>
                </a:cubicBezTo>
                <a:lnTo>
                  <a:pt x="3129" y="2154"/>
                </a:lnTo>
                <a:cubicBezTo>
                  <a:pt x="3227" y="2203"/>
                  <a:pt x="3336" y="2227"/>
                  <a:pt x="3444" y="2227"/>
                </a:cubicBezTo>
                <a:cubicBezTo>
                  <a:pt x="3480" y="2227"/>
                  <a:pt x="3516" y="2224"/>
                  <a:pt x="3551" y="2219"/>
                </a:cubicBezTo>
                <a:cubicBezTo>
                  <a:pt x="3626" y="2208"/>
                  <a:pt x="3659" y="2197"/>
                  <a:pt x="3626" y="2111"/>
                </a:cubicBezTo>
                <a:cubicBezTo>
                  <a:pt x="3583" y="2025"/>
                  <a:pt x="3540" y="1938"/>
                  <a:pt x="3486" y="1852"/>
                </a:cubicBezTo>
                <a:cubicBezTo>
                  <a:pt x="3248" y="1506"/>
                  <a:pt x="2957" y="1204"/>
                  <a:pt x="2633" y="945"/>
                </a:cubicBezTo>
                <a:cubicBezTo>
                  <a:pt x="2244" y="610"/>
                  <a:pt x="1812" y="329"/>
                  <a:pt x="1347" y="113"/>
                </a:cubicBezTo>
                <a:cubicBezTo>
                  <a:pt x="1202" y="45"/>
                  <a:pt x="1048" y="3"/>
                  <a:pt x="893" y="3"/>
                </a:cubicBezTo>
                <a:cubicBezTo>
                  <a:pt x="875" y="3"/>
                  <a:pt x="857" y="4"/>
                  <a:pt x="840" y="5"/>
                </a:cubicBezTo>
                <a:cubicBezTo>
                  <a:pt x="818" y="5"/>
                  <a:pt x="796" y="0"/>
                  <a:pt x="7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4"/>
          <p:cNvSpPr/>
          <p:nvPr/>
        </p:nvSpPr>
        <p:spPr>
          <a:xfrm>
            <a:off x="2882596" y="838661"/>
            <a:ext cx="506500" cy="212680"/>
          </a:xfrm>
          <a:custGeom>
            <a:avLst/>
            <a:gdLst/>
            <a:ahLst/>
            <a:cxnLst/>
            <a:rect l="l" t="t" r="r" b="b"/>
            <a:pathLst>
              <a:path w="3284" h="1379" extrusionOk="0">
                <a:moveTo>
                  <a:pt x="1281" y="0"/>
                </a:moveTo>
                <a:cubicBezTo>
                  <a:pt x="947" y="0"/>
                  <a:pt x="616" y="111"/>
                  <a:pt x="357" y="334"/>
                </a:cubicBezTo>
                <a:cubicBezTo>
                  <a:pt x="260" y="409"/>
                  <a:pt x="173" y="506"/>
                  <a:pt x="108" y="625"/>
                </a:cubicBezTo>
                <a:cubicBezTo>
                  <a:pt x="0" y="798"/>
                  <a:pt x="44" y="1025"/>
                  <a:pt x="206" y="1144"/>
                </a:cubicBezTo>
                <a:cubicBezTo>
                  <a:pt x="281" y="1208"/>
                  <a:pt x="378" y="1262"/>
                  <a:pt x="476" y="1295"/>
                </a:cubicBezTo>
                <a:cubicBezTo>
                  <a:pt x="647" y="1352"/>
                  <a:pt x="832" y="1378"/>
                  <a:pt x="1014" y="1378"/>
                </a:cubicBezTo>
                <a:cubicBezTo>
                  <a:pt x="1073" y="1378"/>
                  <a:pt x="1131" y="1376"/>
                  <a:pt x="1189" y="1370"/>
                </a:cubicBezTo>
                <a:cubicBezTo>
                  <a:pt x="1502" y="1360"/>
                  <a:pt x="1815" y="1316"/>
                  <a:pt x="2128" y="1230"/>
                </a:cubicBezTo>
                <a:cubicBezTo>
                  <a:pt x="2463" y="1144"/>
                  <a:pt x="2798" y="1036"/>
                  <a:pt x="3122" y="895"/>
                </a:cubicBezTo>
                <a:cubicBezTo>
                  <a:pt x="3262" y="830"/>
                  <a:pt x="3284" y="733"/>
                  <a:pt x="3165" y="625"/>
                </a:cubicBezTo>
                <a:cubicBezTo>
                  <a:pt x="3100" y="560"/>
                  <a:pt x="3025" y="506"/>
                  <a:pt x="2949" y="463"/>
                </a:cubicBezTo>
                <a:cubicBezTo>
                  <a:pt x="2485" y="204"/>
                  <a:pt x="1977" y="53"/>
                  <a:pt x="1448" y="9"/>
                </a:cubicBezTo>
                <a:cubicBezTo>
                  <a:pt x="1392" y="3"/>
                  <a:pt x="1336" y="0"/>
                  <a:pt x="12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4"/>
          <p:cNvSpPr/>
          <p:nvPr/>
        </p:nvSpPr>
        <p:spPr>
          <a:xfrm>
            <a:off x="3029734" y="1136629"/>
            <a:ext cx="389437" cy="291798"/>
          </a:xfrm>
          <a:custGeom>
            <a:avLst/>
            <a:gdLst/>
            <a:ahLst/>
            <a:cxnLst/>
            <a:rect l="l" t="t" r="r" b="b"/>
            <a:pathLst>
              <a:path w="2525" h="1892" extrusionOk="0">
                <a:moveTo>
                  <a:pt x="2254" y="0"/>
                </a:moveTo>
                <a:cubicBezTo>
                  <a:pt x="2168" y="11"/>
                  <a:pt x="2081" y="22"/>
                  <a:pt x="2006" y="32"/>
                </a:cubicBezTo>
                <a:cubicBezTo>
                  <a:pt x="1390" y="151"/>
                  <a:pt x="839" y="432"/>
                  <a:pt x="386" y="853"/>
                </a:cubicBezTo>
                <a:cubicBezTo>
                  <a:pt x="224" y="994"/>
                  <a:pt x="116" y="1177"/>
                  <a:pt x="83" y="1383"/>
                </a:cubicBezTo>
                <a:cubicBezTo>
                  <a:pt x="0" y="1642"/>
                  <a:pt x="196" y="1891"/>
                  <a:pt x="461" y="1891"/>
                </a:cubicBezTo>
                <a:cubicBezTo>
                  <a:pt x="472" y="1891"/>
                  <a:pt x="483" y="1891"/>
                  <a:pt x="494" y="1890"/>
                </a:cubicBezTo>
                <a:cubicBezTo>
                  <a:pt x="537" y="1879"/>
                  <a:pt x="591" y="1879"/>
                  <a:pt x="623" y="1869"/>
                </a:cubicBezTo>
                <a:cubicBezTo>
                  <a:pt x="861" y="1804"/>
                  <a:pt x="1088" y="1696"/>
                  <a:pt x="1282" y="1545"/>
                </a:cubicBezTo>
                <a:cubicBezTo>
                  <a:pt x="1757" y="1177"/>
                  <a:pt x="2157" y="724"/>
                  <a:pt x="2459" y="216"/>
                </a:cubicBezTo>
                <a:cubicBezTo>
                  <a:pt x="2524" y="130"/>
                  <a:pt x="2459" y="11"/>
                  <a:pt x="23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4"/>
          <p:cNvSpPr/>
          <p:nvPr/>
        </p:nvSpPr>
        <p:spPr>
          <a:xfrm>
            <a:off x="4919775" y="346132"/>
            <a:ext cx="129241" cy="238751"/>
          </a:xfrm>
          <a:custGeom>
            <a:avLst/>
            <a:gdLst/>
            <a:ahLst/>
            <a:cxnLst/>
            <a:rect l="l" t="t" r="r" b="b"/>
            <a:pathLst>
              <a:path w="1665" h="3076" extrusionOk="0">
                <a:moveTo>
                  <a:pt x="876" y="1"/>
                </a:moveTo>
                <a:cubicBezTo>
                  <a:pt x="841" y="1"/>
                  <a:pt x="805" y="17"/>
                  <a:pt x="789" y="49"/>
                </a:cubicBezTo>
                <a:cubicBezTo>
                  <a:pt x="768" y="82"/>
                  <a:pt x="757" y="103"/>
                  <a:pt x="746" y="136"/>
                </a:cubicBezTo>
                <a:cubicBezTo>
                  <a:pt x="681" y="298"/>
                  <a:pt x="616" y="470"/>
                  <a:pt x="541" y="643"/>
                </a:cubicBezTo>
                <a:cubicBezTo>
                  <a:pt x="422" y="913"/>
                  <a:pt x="271" y="1162"/>
                  <a:pt x="87" y="1399"/>
                </a:cubicBezTo>
                <a:cubicBezTo>
                  <a:pt x="1" y="1518"/>
                  <a:pt x="12" y="1583"/>
                  <a:pt x="109" y="1691"/>
                </a:cubicBezTo>
                <a:cubicBezTo>
                  <a:pt x="390" y="2015"/>
                  <a:pt x="584" y="2415"/>
                  <a:pt x="670" y="2836"/>
                </a:cubicBezTo>
                <a:cubicBezTo>
                  <a:pt x="681" y="2890"/>
                  <a:pt x="692" y="2933"/>
                  <a:pt x="703" y="2987"/>
                </a:cubicBezTo>
                <a:cubicBezTo>
                  <a:pt x="714" y="3041"/>
                  <a:pt x="757" y="3073"/>
                  <a:pt x="800" y="3073"/>
                </a:cubicBezTo>
                <a:cubicBezTo>
                  <a:pt x="806" y="3075"/>
                  <a:pt x="811" y="3075"/>
                  <a:pt x="817" y="3075"/>
                </a:cubicBezTo>
                <a:cubicBezTo>
                  <a:pt x="865" y="3075"/>
                  <a:pt x="909" y="3035"/>
                  <a:pt x="919" y="2987"/>
                </a:cubicBezTo>
                <a:cubicBezTo>
                  <a:pt x="919" y="2976"/>
                  <a:pt x="930" y="2955"/>
                  <a:pt x="930" y="2933"/>
                </a:cubicBezTo>
                <a:cubicBezTo>
                  <a:pt x="1005" y="2566"/>
                  <a:pt x="1157" y="2209"/>
                  <a:pt x="1373" y="1896"/>
                </a:cubicBezTo>
                <a:cubicBezTo>
                  <a:pt x="1448" y="1788"/>
                  <a:pt x="1535" y="1702"/>
                  <a:pt x="1621" y="1605"/>
                </a:cubicBezTo>
                <a:cubicBezTo>
                  <a:pt x="1643" y="1583"/>
                  <a:pt x="1653" y="1561"/>
                  <a:pt x="1664" y="1540"/>
                </a:cubicBezTo>
                <a:cubicBezTo>
                  <a:pt x="1643" y="1475"/>
                  <a:pt x="1599" y="1410"/>
                  <a:pt x="1567" y="1356"/>
                </a:cubicBezTo>
                <a:cubicBezTo>
                  <a:pt x="1297" y="989"/>
                  <a:pt x="1103" y="578"/>
                  <a:pt x="994" y="136"/>
                </a:cubicBezTo>
                <a:cubicBezTo>
                  <a:pt x="984" y="114"/>
                  <a:pt x="973" y="82"/>
                  <a:pt x="962" y="49"/>
                </a:cubicBezTo>
                <a:cubicBezTo>
                  <a:pt x="946" y="17"/>
                  <a:pt x="911" y="1"/>
                  <a:pt x="8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34"/>
          <p:cNvSpPr/>
          <p:nvPr/>
        </p:nvSpPr>
        <p:spPr>
          <a:xfrm>
            <a:off x="5180922" y="262449"/>
            <a:ext cx="113251" cy="188843"/>
          </a:xfrm>
          <a:custGeom>
            <a:avLst/>
            <a:gdLst/>
            <a:ahLst/>
            <a:cxnLst/>
            <a:rect l="l" t="t" r="r" b="b"/>
            <a:pathLst>
              <a:path w="1459" h="2433" extrusionOk="0">
                <a:moveTo>
                  <a:pt x="775" y="0"/>
                </a:moveTo>
                <a:cubicBezTo>
                  <a:pt x="721" y="0"/>
                  <a:pt x="678" y="31"/>
                  <a:pt x="659" y="78"/>
                </a:cubicBezTo>
                <a:cubicBezTo>
                  <a:pt x="637" y="121"/>
                  <a:pt x="616" y="164"/>
                  <a:pt x="594" y="207"/>
                </a:cubicBezTo>
                <a:cubicBezTo>
                  <a:pt x="475" y="510"/>
                  <a:pt x="303" y="780"/>
                  <a:pt x="76" y="1007"/>
                </a:cubicBezTo>
                <a:cubicBezTo>
                  <a:pt x="43" y="1050"/>
                  <a:pt x="22" y="1093"/>
                  <a:pt x="0" y="1136"/>
                </a:cubicBezTo>
                <a:cubicBezTo>
                  <a:pt x="22" y="1180"/>
                  <a:pt x="43" y="1223"/>
                  <a:pt x="65" y="1255"/>
                </a:cubicBezTo>
                <a:cubicBezTo>
                  <a:pt x="238" y="1568"/>
                  <a:pt x="367" y="1903"/>
                  <a:pt x="443" y="2249"/>
                </a:cubicBezTo>
                <a:cubicBezTo>
                  <a:pt x="454" y="2281"/>
                  <a:pt x="465" y="2324"/>
                  <a:pt x="475" y="2357"/>
                </a:cubicBezTo>
                <a:cubicBezTo>
                  <a:pt x="508" y="2389"/>
                  <a:pt x="540" y="2432"/>
                  <a:pt x="573" y="2432"/>
                </a:cubicBezTo>
                <a:cubicBezTo>
                  <a:pt x="616" y="2432"/>
                  <a:pt x="648" y="2389"/>
                  <a:pt x="681" y="2357"/>
                </a:cubicBezTo>
                <a:cubicBezTo>
                  <a:pt x="702" y="2335"/>
                  <a:pt x="713" y="2303"/>
                  <a:pt x="713" y="2270"/>
                </a:cubicBezTo>
                <a:cubicBezTo>
                  <a:pt x="821" y="1957"/>
                  <a:pt x="1016" y="1687"/>
                  <a:pt x="1253" y="1471"/>
                </a:cubicBezTo>
                <a:cubicBezTo>
                  <a:pt x="1437" y="1288"/>
                  <a:pt x="1458" y="1277"/>
                  <a:pt x="1307" y="1050"/>
                </a:cubicBezTo>
                <a:cubicBezTo>
                  <a:pt x="1156" y="823"/>
                  <a:pt x="1037" y="585"/>
                  <a:pt x="951" y="326"/>
                </a:cubicBezTo>
                <a:cubicBezTo>
                  <a:pt x="929" y="261"/>
                  <a:pt x="918" y="175"/>
                  <a:pt x="897" y="110"/>
                </a:cubicBezTo>
                <a:cubicBezTo>
                  <a:pt x="886" y="56"/>
                  <a:pt x="864" y="13"/>
                  <a:pt x="799" y="2"/>
                </a:cubicBezTo>
                <a:cubicBezTo>
                  <a:pt x="791" y="1"/>
                  <a:pt x="783" y="0"/>
                  <a:pt x="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34"/>
          <p:cNvSpPr/>
          <p:nvPr/>
        </p:nvSpPr>
        <p:spPr>
          <a:xfrm>
            <a:off x="1987251" y="4036891"/>
            <a:ext cx="175807" cy="292313"/>
          </a:xfrm>
          <a:custGeom>
            <a:avLst/>
            <a:gdLst/>
            <a:ahLst/>
            <a:cxnLst/>
            <a:rect l="l" t="t" r="r" b="b"/>
            <a:pathLst>
              <a:path w="1352" h="2248" extrusionOk="0">
                <a:moveTo>
                  <a:pt x="757" y="1"/>
                </a:moveTo>
                <a:cubicBezTo>
                  <a:pt x="681" y="1"/>
                  <a:pt x="649" y="44"/>
                  <a:pt x="627" y="98"/>
                </a:cubicBezTo>
                <a:cubicBezTo>
                  <a:pt x="595" y="184"/>
                  <a:pt x="573" y="260"/>
                  <a:pt x="541" y="346"/>
                </a:cubicBezTo>
                <a:cubicBezTo>
                  <a:pt x="433" y="627"/>
                  <a:pt x="325" y="919"/>
                  <a:pt x="66" y="1113"/>
                </a:cubicBezTo>
                <a:cubicBezTo>
                  <a:pt x="1" y="1167"/>
                  <a:pt x="1" y="1264"/>
                  <a:pt x="66" y="1318"/>
                </a:cubicBezTo>
                <a:cubicBezTo>
                  <a:pt x="87" y="1351"/>
                  <a:pt x="120" y="1372"/>
                  <a:pt x="152" y="1405"/>
                </a:cubicBezTo>
                <a:cubicBezTo>
                  <a:pt x="314" y="1545"/>
                  <a:pt x="433" y="1740"/>
                  <a:pt x="498" y="1945"/>
                </a:cubicBezTo>
                <a:cubicBezTo>
                  <a:pt x="519" y="2020"/>
                  <a:pt x="552" y="2096"/>
                  <a:pt x="573" y="2161"/>
                </a:cubicBezTo>
                <a:cubicBezTo>
                  <a:pt x="595" y="2215"/>
                  <a:pt x="638" y="2247"/>
                  <a:pt x="692" y="2247"/>
                </a:cubicBezTo>
                <a:cubicBezTo>
                  <a:pt x="757" y="2247"/>
                  <a:pt x="779" y="2204"/>
                  <a:pt x="800" y="2150"/>
                </a:cubicBezTo>
                <a:cubicBezTo>
                  <a:pt x="822" y="2064"/>
                  <a:pt x="833" y="1977"/>
                  <a:pt x="865" y="1891"/>
                </a:cubicBezTo>
                <a:cubicBezTo>
                  <a:pt x="930" y="1696"/>
                  <a:pt x="1005" y="1502"/>
                  <a:pt x="1211" y="1383"/>
                </a:cubicBezTo>
                <a:cubicBezTo>
                  <a:pt x="1243" y="1372"/>
                  <a:pt x="1265" y="1351"/>
                  <a:pt x="1286" y="1329"/>
                </a:cubicBezTo>
                <a:cubicBezTo>
                  <a:pt x="1308" y="1297"/>
                  <a:pt x="1329" y="1253"/>
                  <a:pt x="1351" y="1221"/>
                </a:cubicBezTo>
                <a:cubicBezTo>
                  <a:pt x="1329" y="1178"/>
                  <a:pt x="1308" y="1145"/>
                  <a:pt x="1286" y="1102"/>
                </a:cubicBezTo>
                <a:cubicBezTo>
                  <a:pt x="1232" y="994"/>
                  <a:pt x="1167" y="897"/>
                  <a:pt x="1103" y="789"/>
                </a:cubicBezTo>
                <a:cubicBezTo>
                  <a:pt x="962" y="595"/>
                  <a:pt x="876" y="357"/>
                  <a:pt x="854" y="119"/>
                </a:cubicBezTo>
                <a:cubicBezTo>
                  <a:pt x="854" y="55"/>
                  <a:pt x="811" y="11"/>
                  <a:pt x="7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4"/>
          <p:cNvSpPr/>
          <p:nvPr/>
        </p:nvSpPr>
        <p:spPr>
          <a:xfrm>
            <a:off x="2288107" y="3956643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4"/>
          <p:cNvSpPr/>
          <p:nvPr/>
        </p:nvSpPr>
        <p:spPr>
          <a:xfrm>
            <a:off x="6918596" y="1718862"/>
            <a:ext cx="136196" cy="205601"/>
          </a:xfrm>
          <a:custGeom>
            <a:avLst/>
            <a:gdLst/>
            <a:ahLst/>
            <a:cxnLst/>
            <a:rect l="l" t="t" r="r" b="b"/>
            <a:pathLst>
              <a:path w="1772" h="2675" extrusionOk="0">
                <a:moveTo>
                  <a:pt x="951" y="492"/>
                </a:moveTo>
                <a:cubicBezTo>
                  <a:pt x="1124" y="772"/>
                  <a:pt x="1210" y="1107"/>
                  <a:pt x="1502" y="1291"/>
                </a:cubicBezTo>
                <a:cubicBezTo>
                  <a:pt x="1307" y="1615"/>
                  <a:pt x="1102" y="1939"/>
                  <a:pt x="908" y="2274"/>
                </a:cubicBezTo>
                <a:lnTo>
                  <a:pt x="875" y="2209"/>
                </a:lnTo>
                <a:cubicBezTo>
                  <a:pt x="757" y="1928"/>
                  <a:pt x="605" y="1680"/>
                  <a:pt x="411" y="1453"/>
                </a:cubicBezTo>
                <a:cubicBezTo>
                  <a:pt x="389" y="1431"/>
                  <a:pt x="400" y="1377"/>
                  <a:pt x="400" y="1356"/>
                </a:cubicBezTo>
                <a:cubicBezTo>
                  <a:pt x="411" y="1334"/>
                  <a:pt x="433" y="1313"/>
                  <a:pt x="443" y="1302"/>
                </a:cubicBezTo>
                <a:cubicBezTo>
                  <a:pt x="649" y="1053"/>
                  <a:pt x="821" y="772"/>
                  <a:pt x="951" y="492"/>
                </a:cubicBezTo>
                <a:close/>
                <a:moveTo>
                  <a:pt x="926" y="0"/>
                </a:moveTo>
                <a:cubicBezTo>
                  <a:pt x="824" y="0"/>
                  <a:pt x="727" y="56"/>
                  <a:pt x="681" y="157"/>
                </a:cubicBezTo>
                <a:cubicBezTo>
                  <a:pt x="573" y="373"/>
                  <a:pt x="465" y="600"/>
                  <a:pt x="346" y="805"/>
                </a:cubicBezTo>
                <a:cubicBezTo>
                  <a:pt x="249" y="978"/>
                  <a:pt x="141" y="1140"/>
                  <a:pt x="44" y="1302"/>
                </a:cubicBezTo>
                <a:cubicBezTo>
                  <a:pt x="1" y="1356"/>
                  <a:pt x="1" y="1431"/>
                  <a:pt x="44" y="1485"/>
                </a:cubicBezTo>
                <a:cubicBezTo>
                  <a:pt x="206" y="1701"/>
                  <a:pt x="346" y="1950"/>
                  <a:pt x="454" y="2198"/>
                </a:cubicBezTo>
                <a:cubicBezTo>
                  <a:pt x="497" y="2306"/>
                  <a:pt x="551" y="2414"/>
                  <a:pt x="605" y="2522"/>
                </a:cubicBezTo>
                <a:cubicBezTo>
                  <a:pt x="645" y="2612"/>
                  <a:pt x="741" y="2675"/>
                  <a:pt x="841" y="2675"/>
                </a:cubicBezTo>
                <a:cubicBezTo>
                  <a:pt x="849" y="2675"/>
                  <a:pt x="857" y="2674"/>
                  <a:pt x="865" y="2673"/>
                </a:cubicBezTo>
                <a:cubicBezTo>
                  <a:pt x="872" y="2674"/>
                  <a:pt x="879" y="2675"/>
                  <a:pt x="886" y="2675"/>
                </a:cubicBezTo>
                <a:cubicBezTo>
                  <a:pt x="974" y="2675"/>
                  <a:pt x="1051" y="2613"/>
                  <a:pt x="1081" y="2533"/>
                </a:cubicBezTo>
                <a:cubicBezTo>
                  <a:pt x="1081" y="2501"/>
                  <a:pt x="1091" y="2479"/>
                  <a:pt x="1113" y="2447"/>
                </a:cubicBezTo>
                <a:cubicBezTo>
                  <a:pt x="1275" y="2187"/>
                  <a:pt x="1437" y="1917"/>
                  <a:pt x="1588" y="1647"/>
                </a:cubicBezTo>
                <a:cubicBezTo>
                  <a:pt x="1653" y="1539"/>
                  <a:pt x="1707" y="1421"/>
                  <a:pt x="1761" y="1302"/>
                </a:cubicBezTo>
                <a:cubicBezTo>
                  <a:pt x="1772" y="1280"/>
                  <a:pt x="1761" y="1248"/>
                  <a:pt x="1750" y="1226"/>
                </a:cubicBezTo>
                <a:cubicBezTo>
                  <a:pt x="1729" y="1172"/>
                  <a:pt x="1685" y="1140"/>
                  <a:pt x="1664" y="1097"/>
                </a:cubicBezTo>
                <a:cubicBezTo>
                  <a:pt x="1459" y="783"/>
                  <a:pt x="1286" y="459"/>
                  <a:pt x="1135" y="124"/>
                </a:cubicBezTo>
                <a:cubicBezTo>
                  <a:pt x="1113" y="81"/>
                  <a:pt x="1081" y="49"/>
                  <a:pt x="1048" y="27"/>
                </a:cubicBezTo>
                <a:cubicBezTo>
                  <a:pt x="1008" y="9"/>
                  <a:pt x="967" y="0"/>
                  <a:pt x="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4"/>
          <p:cNvSpPr/>
          <p:nvPr/>
        </p:nvSpPr>
        <p:spPr>
          <a:xfrm>
            <a:off x="3609756" y="3902000"/>
            <a:ext cx="1735094" cy="75563"/>
          </a:xfrm>
          <a:custGeom>
            <a:avLst/>
            <a:gdLst/>
            <a:ahLst/>
            <a:cxnLst/>
            <a:rect l="l" t="t" r="r" b="b"/>
            <a:pathLst>
              <a:path w="21355" h="930" extrusionOk="0">
                <a:moveTo>
                  <a:pt x="3474" y="0"/>
                </a:moveTo>
                <a:cubicBezTo>
                  <a:pt x="2434" y="0"/>
                  <a:pt x="1395" y="13"/>
                  <a:pt x="357" y="49"/>
                </a:cubicBezTo>
                <a:cubicBezTo>
                  <a:pt x="1" y="49"/>
                  <a:pt x="1" y="568"/>
                  <a:pt x="357" y="568"/>
                </a:cubicBezTo>
                <a:cubicBezTo>
                  <a:pt x="3781" y="762"/>
                  <a:pt x="7227" y="719"/>
                  <a:pt x="10651" y="762"/>
                </a:cubicBezTo>
                <a:lnTo>
                  <a:pt x="15727" y="827"/>
                </a:lnTo>
                <a:cubicBezTo>
                  <a:pt x="16883" y="842"/>
                  <a:pt x="18077" y="930"/>
                  <a:pt x="19255" y="930"/>
                </a:cubicBezTo>
                <a:cubicBezTo>
                  <a:pt x="19828" y="930"/>
                  <a:pt x="20397" y="909"/>
                  <a:pt x="20955" y="849"/>
                </a:cubicBezTo>
                <a:cubicBezTo>
                  <a:pt x="21354" y="849"/>
                  <a:pt x="21354" y="244"/>
                  <a:pt x="20955" y="244"/>
                </a:cubicBezTo>
                <a:cubicBezTo>
                  <a:pt x="20224" y="148"/>
                  <a:pt x="19471" y="122"/>
                  <a:pt x="18716" y="122"/>
                </a:cubicBezTo>
                <a:cubicBezTo>
                  <a:pt x="17829" y="122"/>
                  <a:pt x="16937" y="158"/>
                  <a:pt x="16069" y="158"/>
                </a:cubicBezTo>
                <a:cubicBezTo>
                  <a:pt x="16005" y="158"/>
                  <a:pt x="15942" y="158"/>
                  <a:pt x="15878" y="157"/>
                </a:cubicBezTo>
                <a:lnTo>
                  <a:pt x="10651" y="93"/>
                </a:lnTo>
                <a:cubicBezTo>
                  <a:pt x="8264" y="70"/>
                  <a:pt x="5867" y="0"/>
                  <a:pt x="3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4"/>
          <p:cNvSpPr/>
          <p:nvPr/>
        </p:nvSpPr>
        <p:spPr>
          <a:xfrm>
            <a:off x="1915479" y="1173551"/>
            <a:ext cx="113251" cy="165284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34"/>
          <p:cNvSpPr/>
          <p:nvPr/>
        </p:nvSpPr>
        <p:spPr>
          <a:xfrm>
            <a:off x="2135211" y="1173556"/>
            <a:ext cx="175807" cy="292313"/>
          </a:xfrm>
          <a:custGeom>
            <a:avLst/>
            <a:gdLst/>
            <a:ahLst/>
            <a:cxnLst/>
            <a:rect l="l" t="t" r="r" b="b"/>
            <a:pathLst>
              <a:path w="1352" h="2248" extrusionOk="0">
                <a:moveTo>
                  <a:pt x="757" y="1"/>
                </a:moveTo>
                <a:cubicBezTo>
                  <a:pt x="681" y="1"/>
                  <a:pt x="649" y="44"/>
                  <a:pt x="627" y="98"/>
                </a:cubicBezTo>
                <a:cubicBezTo>
                  <a:pt x="595" y="184"/>
                  <a:pt x="573" y="260"/>
                  <a:pt x="541" y="346"/>
                </a:cubicBezTo>
                <a:cubicBezTo>
                  <a:pt x="433" y="627"/>
                  <a:pt x="325" y="919"/>
                  <a:pt x="66" y="1113"/>
                </a:cubicBezTo>
                <a:cubicBezTo>
                  <a:pt x="1" y="1167"/>
                  <a:pt x="1" y="1264"/>
                  <a:pt x="66" y="1318"/>
                </a:cubicBezTo>
                <a:cubicBezTo>
                  <a:pt x="87" y="1351"/>
                  <a:pt x="120" y="1372"/>
                  <a:pt x="152" y="1405"/>
                </a:cubicBezTo>
                <a:cubicBezTo>
                  <a:pt x="314" y="1545"/>
                  <a:pt x="433" y="1740"/>
                  <a:pt x="498" y="1945"/>
                </a:cubicBezTo>
                <a:cubicBezTo>
                  <a:pt x="519" y="2020"/>
                  <a:pt x="552" y="2096"/>
                  <a:pt x="573" y="2161"/>
                </a:cubicBezTo>
                <a:cubicBezTo>
                  <a:pt x="595" y="2215"/>
                  <a:pt x="638" y="2247"/>
                  <a:pt x="692" y="2247"/>
                </a:cubicBezTo>
                <a:cubicBezTo>
                  <a:pt x="757" y="2247"/>
                  <a:pt x="779" y="2204"/>
                  <a:pt x="800" y="2150"/>
                </a:cubicBezTo>
                <a:cubicBezTo>
                  <a:pt x="822" y="2064"/>
                  <a:pt x="833" y="1977"/>
                  <a:pt x="865" y="1891"/>
                </a:cubicBezTo>
                <a:cubicBezTo>
                  <a:pt x="930" y="1696"/>
                  <a:pt x="1005" y="1502"/>
                  <a:pt x="1211" y="1383"/>
                </a:cubicBezTo>
                <a:cubicBezTo>
                  <a:pt x="1243" y="1372"/>
                  <a:pt x="1265" y="1351"/>
                  <a:pt x="1286" y="1329"/>
                </a:cubicBezTo>
                <a:cubicBezTo>
                  <a:pt x="1308" y="1297"/>
                  <a:pt x="1329" y="1253"/>
                  <a:pt x="1351" y="1221"/>
                </a:cubicBezTo>
                <a:cubicBezTo>
                  <a:pt x="1329" y="1178"/>
                  <a:pt x="1308" y="1145"/>
                  <a:pt x="1286" y="1102"/>
                </a:cubicBezTo>
                <a:cubicBezTo>
                  <a:pt x="1232" y="994"/>
                  <a:pt x="1167" y="897"/>
                  <a:pt x="1103" y="789"/>
                </a:cubicBezTo>
                <a:cubicBezTo>
                  <a:pt x="962" y="595"/>
                  <a:pt x="876" y="357"/>
                  <a:pt x="854" y="119"/>
                </a:cubicBezTo>
                <a:cubicBezTo>
                  <a:pt x="854" y="55"/>
                  <a:pt x="811" y="11"/>
                  <a:pt x="7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4"/>
          <p:cNvSpPr/>
          <p:nvPr/>
        </p:nvSpPr>
        <p:spPr>
          <a:xfrm>
            <a:off x="2029991" y="931933"/>
            <a:ext cx="136196" cy="205601"/>
          </a:xfrm>
          <a:custGeom>
            <a:avLst/>
            <a:gdLst/>
            <a:ahLst/>
            <a:cxnLst/>
            <a:rect l="l" t="t" r="r" b="b"/>
            <a:pathLst>
              <a:path w="1772" h="2675" extrusionOk="0">
                <a:moveTo>
                  <a:pt x="951" y="492"/>
                </a:moveTo>
                <a:cubicBezTo>
                  <a:pt x="1124" y="772"/>
                  <a:pt x="1210" y="1107"/>
                  <a:pt x="1502" y="1291"/>
                </a:cubicBezTo>
                <a:cubicBezTo>
                  <a:pt x="1307" y="1615"/>
                  <a:pt x="1102" y="1939"/>
                  <a:pt x="908" y="2274"/>
                </a:cubicBezTo>
                <a:lnTo>
                  <a:pt x="875" y="2209"/>
                </a:lnTo>
                <a:cubicBezTo>
                  <a:pt x="757" y="1928"/>
                  <a:pt x="605" y="1680"/>
                  <a:pt x="411" y="1453"/>
                </a:cubicBezTo>
                <a:cubicBezTo>
                  <a:pt x="389" y="1431"/>
                  <a:pt x="400" y="1377"/>
                  <a:pt x="400" y="1356"/>
                </a:cubicBezTo>
                <a:cubicBezTo>
                  <a:pt x="411" y="1334"/>
                  <a:pt x="433" y="1313"/>
                  <a:pt x="443" y="1302"/>
                </a:cubicBezTo>
                <a:cubicBezTo>
                  <a:pt x="649" y="1053"/>
                  <a:pt x="821" y="772"/>
                  <a:pt x="951" y="492"/>
                </a:cubicBezTo>
                <a:close/>
                <a:moveTo>
                  <a:pt x="926" y="0"/>
                </a:moveTo>
                <a:cubicBezTo>
                  <a:pt x="824" y="0"/>
                  <a:pt x="727" y="56"/>
                  <a:pt x="681" y="157"/>
                </a:cubicBezTo>
                <a:cubicBezTo>
                  <a:pt x="573" y="373"/>
                  <a:pt x="465" y="600"/>
                  <a:pt x="346" y="805"/>
                </a:cubicBezTo>
                <a:cubicBezTo>
                  <a:pt x="249" y="978"/>
                  <a:pt x="141" y="1140"/>
                  <a:pt x="44" y="1302"/>
                </a:cubicBezTo>
                <a:cubicBezTo>
                  <a:pt x="1" y="1356"/>
                  <a:pt x="1" y="1431"/>
                  <a:pt x="44" y="1485"/>
                </a:cubicBezTo>
                <a:cubicBezTo>
                  <a:pt x="206" y="1701"/>
                  <a:pt x="346" y="1950"/>
                  <a:pt x="454" y="2198"/>
                </a:cubicBezTo>
                <a:cubicBezTo>
                  <a:pt x="497" y="2306"/>
                  <a:pt x="551" y="2414"/>
                  <a:pt x="605" y="2522"/>
                </a:cubicBezTo>
                <a:cubicBezTo>
                  <a:pt x="645" y="2612"/>
                  <a:pt x="741" y="2675"/>
                  <a:pt x="841" y="2675"/>
                </a:cubicBezTo>
                <a:cubicBezTo>
                  <a:pt x="849" y="2675"/>
                  <a:pt x="857" y="2674"/>
                  <a:pt x="865" y="2673"/>
                </a:cubicBezTo>
                <a:cubicBezTo>
                  <a:pt x="872" y="2674"/>
                  <a:pt x="879" y="2675"/>
                  <a:pt x="886" y="2675"/>
                </a:cubicBezTo>
                <a:cubicBezTo>
                  <a:pt x="974" y="2675"/>
                  <a:pt x="1051" y="2613"/>
                  <a:pt x="1081" y="2533"/>
                </a:cubicBezTo>
                <a:cubicBezTo>
                  <a:pt x="1081" y="2501"/>
                  <a:pt x="1091" y="2479"/>
                  <a:pt x="1113" y="2447"/>
                </a:cubicBezTo>
                <a:cubicBezTo>
                  <a:pt x="1275" y="2187"/>
                  <a:pt x="1437" y="1917"/>
                  <a:pt x="1588" y="1647"/>
                </a:cubicBezTo>
                <a:cubicBezTo>
                  <a:pt x="1653" y="1539"/>
                  <a:pt x="1707" y="1421"/>
                  <a:pt x="1761" y="1302"/>
                </a:cubicBezTo>
                <a:cubicBezTo>
                  <a:pt x="1772" y="1280"/>
                  <a:pt x="1761" y="1248"/>
                  <a:pt x="1750" y="1226"/>
                </a:cubicBezTo>
                <a:cubicBezTo>
                  <a:pt x="1729" y="1172"/>
                  <a:pt x="1685" y="1140"/>
                  <a:pt x="1664" y="1097"/>
                </a:cubicBezTo>
                <a:cubicBezTo>
                  <a:pt x="1459" y="783"/>
                  <a:pt x="1286" y="459"/>
                  <a:pt x="1135" y="124"/>
                </a:cubicBezTo>
                <a:cubicBezTo>
                  <a:pt x="1113" y="81"/>
                  <a:pt x="1081" y="49"/>
                  <a:pt x="1048" y="27"/>
                </a:cubicBezTo>
                <a:cubicBezTo>
                  <a:pt x="1008" y="9"/>
                  <a:pt x="967" y="0"/>
                  <a:pt x="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4"/>
          <p:cNvSpPr/>
          <p:nvPr/>
        </p:nvSpPr>
        <p:spPr>
          <a:xfrm>
            <a:off x="3524835" y="172285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4"/>
          <p:cNvSpPr/>
          <p:nvPr/>
        </p:nvSpPr>
        <p:spPr>
          <a:xfrm>
            <a:off x="7774317" y="3484141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4"/>
          <p:cNvSpPr/>
          <p:nvPr/>
        </p:nvSpPr>
        <p:spPr>
          <a:xfrm>
            <a:off x="8028641" y="3956643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1159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" grpId="0"/>
      <p:bldP spid="1571" grpId="0" animBg="1"/>
      <p:bldP spid="1572" grpId="0"/>
      <p:bldP spid="1573" grpId="0" animBg="1"/>
      <p:bldP spid="1574" grpId="0" animBg="1"/>
      <p:bldP spid="1575" grpId="0" animBg="1"/>
      <p:bldP spid="1576" grpId="0" animBg="1"/>
      <p:bldP spid="1577" grpId="0" animBg="1"/>
      <p:bldP spid="15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53"/>
          <p:cNvSpPr txBox="1">
            <a:spLocks noGrp="1"/>
          </p:cNvSpPr>
          <p:nvPr>
            <p:ph type="title"/>
          </p:nvPr>
        </p:nvSpPr>
        <p:spPr>
          <a:xfrm>
            <a:off x="747000" y="34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70" dirty="0"/>
              <a:t>Diện tích tam giác</a:t>
            </a:r>
            <a:endParaRPr sz="297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0" name="Google Shape;2550;p5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94338" y="1469609"/>
                <a:ext cx="24207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17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17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700" dirty="0"/>
                        <m:t>.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700" b="1" dirty="0"/>
              </a:p>
              <a:p>
                <a:endParaRPr lang="en-US" sz="1700" b="1" dirty="0"/>
              </a:p>
            </p:txBody>
          </p:sp>
        </mc:Choice>
        <mc:Fallback xmlns="">
          <p:sp>
            <p:nvSpPr>
              <p:cNvPr id="2550" name="Google Shape;2550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4338" y="1469609"/>
                <a:ext cx="2420700" cy="572700"/>
              </a:xfrm>
              <a:prstGeom prst="rect">
                <a:avLst/>
              </a:prstGeom>
              <a:blipFill>
                <a:blip r:embed="rId3"/>
                <a:stretch>
                  <a:fillRect b="-20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2" name="Google Shape;2552;p53"/>
              <p:cNvSpPr txBox="1">
                <a:spLocks noGrp="1"/>
              </p:cNvSpPr>
              <p:nvPr>
                <p:ph type="subTitle" idx="4"/>
              </p:nvPr>
            </p:nvSpPr>
            <p:spPr>
              <a:xfrm>
                <a:off x="2591864" y="1537489"/>
                <a:ext cx="2726204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𝒂𝒃𝒔𝒊𝒏𝑪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𝒃𝒄𝒔𝒊𝒏𝑨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𝒄𝒂𝒔𝒊𝒏𝑩</m:t>
                      </m:r>
                    </m:oMath>
                  </m:oMathPara>
                </a14:m>
                <a:endParaRPr lang="en-US" sz="1700" b="1" dirty="0"/>
              </a:p>
              <a:p>
                <a:endParaRPr lang="en-US" sz="1700" b="1" dirty="0"/>
              </a:p>
            </p:txBody>
          </p:sp>
        </mc:Choice>
        <mc:Fallback xmlns="">
          <p:sp>
            <p:nvSpPr>
              <p:cNvPr id="2552" name="Google Shape;2552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2591864" y="1537489"/>
                <a:ext cx="2726204" cy="572700"/>
              </a:xfrm>
              <a:prstGeom prst="rect">
                <a:avLst/>
              </a:prstGeom>
              <a:blipFill>
                <a:blip r:embed="rId4"/>
                <a:stretch>
                  <a:fillRect b="-20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6" name="Google Shape;2556;p53"/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-355191" y="3962896"/>
                <a:ext cx="24207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𝒂𝒃𝒄</m:t>
                          </m:r>
                        </m:num>
                        <m:den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n-US" sz="1700" b="1" dirty="0"/>
              </a:p>
            </p:txBody>
          </p:sp>
        </mc:Choice>
        <mc:Fallback xmlns="">
          <p:sp>
            <p:nvSpPr>
              <p:cNvPr id="2556" name="Google Shape;2556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-355191" y="3962896"/>
                <a:ext cx="2420700" cy="572700"/>
              </a:xfrm>
              <a:prstGeom prst="rect">
                <a:avLst/>
              </a:prstGeom>
              <a:blipFill>
                <a:blip r:embed="rId5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8" name="Google Shape;2558;p53"/>
              <p:cNvSpPr txBox="1">
                <a:spLocks noGrp="1"/>
              </p:cNvSpPr>
              <p:nvPr>
                <p:ph type="subTitle" idx="13"/>
              </p:nvPr>
            </p:nvSpPr>
            <p:spPr>
              <a:xfrm>
                <a:off x="2407644" y="4128382"/>
                <a:ext cx="24207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𝒑𝒓</m:t>
                      </m:r>
                    </m:oMath>
                  </m:oMathPara>
                </a14:m>
                <a:endParaRPr lang="en-US" sz="1700" b="1" dirty="0"/>
              </a:p>
            </p:txBody>
          </p:sp>
        </mc:Choice>
        <mc:Fallback xmlns="">
          <p:sp>
            <p:nvSpPr>
              <p:cNvPr id="2558" name="Google Shape;2558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3"/>
              </p:nvPr>
            </p:nvSpPr>
            <p:spPr>
              <a:xfrm>
                <a:off x="2407644" y="4128382"/>
                <a:ext cx="2420700" cy="572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59" name="Google Shape;2559;p53"/>
          <p:cNvSpPr txBox="1">
            <a:spLocks noGrp="1"/>
          </p:cNvSpPr>
          <p:nvPr>
            <p:ph type="title" idx="14"/>
          </p:nvPr>
        </p:nvSpPr>
        <p:spPr>
          <a:xfrm>
            <a:off x="6135665" y="4020931"/>
            <a:ext cx="2046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Công thức Hê rông</a:t>
            </a:r>
            <a:endParaRPr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" name="Google Shape;2560;p53"/>
              <p:cNvSpPr txBox="1">
                <a:spLocks noGrp="1"/>
              </p:cNvSpPr>
              <p:nvPr>
                <p:ph type="subTitle" idx="15"/>
              </p:nvPr>
            </p:nvSpPr>
            <p:spPr>
              <a:xfrm>
                <a:off x="5170479" y="4307281"/>
                <a:ext cx="3858367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en-US" sz="17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7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2560" name="Google Shape;2560;p5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5"/>
              </p:nvPr>
            </p:nvSpPr>
            <p:spPr>
              <a:xfrm>
                <a:off x="5170479" y="4307281"/>
                <a:ext cx="3858367" cy="5727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1" name="Google Shape;2561;p53"/>
          <p:cNvSpPr/>
          <p:nvPr/>
        </p:nvSpPr>
        <p:spPr>
          <a:xfrm rot="-9793562">
            <a:off x="4379503" y="313605"/>
            <a:ext cx="158669" cy="244154"/>
          </a:xfrm>
          <a:custGeom>
            <a:avLst/>
            <a:gdLst/>
            <a:ahLst/>
            <a:cxnLst/>
            <a:rect l="l" t="t" r="r" b="b"/>
            <a:pathLst>
              <a:path w="1708" h="2628" extrusionOk="0">
                <a:moveTo>
                  <a:pt x="1535" y="1"/>
                </a:moveTo>
                <a:cubicBezTo>
                  <a:pt x="1413" y="1"/>
                  <a:pt x="1292" y="33"/>
                  <a:pt x="1189" y="89"/>
                </a:cubicBezTo>
                <a:cubicBezTo>
                  <a:pt x="713" y="305"/>
                  <a:pt x="346" y="694"/>
                  <a:pt x="152" y="1169"/>
                </a:cubicBezTo>
                <a:cubicBezTo>
                  <a:pt x="44" y="1396"/>
                  <a:pt x="1" y="1655"/>
                  <a:pt x="44" y="1904"/>
                </a:cubicBezTo>
                <a:cubicBezTo>
                  <a:pt x="87" y="2228"/>
                  <a:pt x="249" y="2487"/>
                  <a:pt x="584" y="2595"/>
                </a:cubicBezTo>
                <a:cubicBezTo>
                  <a:pt x="638" y="2606"/>
                  <a:pt x="692" y="2617"/>
                  <a:pt x="746" y="2628"/>
                </a:cubicBezTo>
                <a:lnTo>
                  <a:pt x="811" y="2628"/>
                </a:lnTo>
                <a:cubicBezTo>
                  <a:pt x="1102" y="2552"/>
                  <a:pt x="1178" y="2466"/>
                  <a:pt x="1199" y="2163"/>
                </a:cubicBezTo>
                <a:cubicBezTo>
                  <a:pt x="1210" y="2012"/>
                  <a:pt x="1210" y="1850"/>
                  <a:pt x="1199" y="1699"/>
                </a:cubicBezTo>
                <a:cubicBezTo>
                  <a:pt x="1156" y="1169"/>
                  <a:pt x="1307" y="640"/>
                  <a:pt x="1610" y="197"/>
                </a:cubicBezTo>
                <a:cubicBezTo>
                  <a:pt x="1621" y="176"/>
                  <a:pt x="1642" y="143"/>
                  <a:pt x="1653" y="111"/>
                </a:cubicBezTo>
                <a:cubicBezTo>
                  <a:pt x="1707" y="35"/>
                  <a:pt x="1696" y="3"/>
                  <a:pt x="1588" y="3"/>
                </a:cubicBezTo>
                <a:cubicBezTo>
                  <a:pt x="1570" y="2"/>
                  <a:pt x="1553" y="1"/>
                  <a:pt x="15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53"/>
          <p:cNvSpPr/>
          <p:nvPr/>
        </p:nvSpPr>
        <p:spPr>
          <a:xfrm rot="9348724">
            <a:off x="4131395" y="590687"/>
            <a:ext cx="516419" cy="314255"/>
          </a:xfrm>
          <a:custGeom>
            <a:avLst/>
            <a:gdLst/>
            <a:ahLst/>
            <a:cxnLst/>
            <a:rect l="l" t="t" r="r" b="b"/>
            <a:pathLst>
              <a:path w="6784" h="4128" extrusionOk="0">
                <a:moveTo>
                  <a:pt x="1313" y="1"/>
                </a:moveTo>
                <a:cubicBezTo>
                  <a:pt x="1019" y="1"/>
                  <a:pt x="728" y="101"/>
                  <a:pt x="497" y="291"/>
                </a:cubicBezTo>
                <a:cubicBezTo>
                  <a:pt x="108" y="594"/>
                  <a:pt x="0" y="1026"/>
                  <a:pt x="76" y="1490"/>
                </a:cubicBezTo>
                <a:cubicBezTo>
                  <a:pt x="173" y="2041"/>
                  <a:pt x="454" y="2549"/>
                  <a:pt x="886" y="2905"/>
                </a:cubicBezTo>
                <a:cubicBezTo>
                  <a:pt x="1210" y="3175"/>
                  <a:pt x="1566" y="3402"/>
                  <a:pt x="1955" y="3564"/>
                </a:cubicBezTo>
                <a:cubicBezTo>
                  <a:pt x="2827" y="3933"/>
                  <a:pt x="3767" y="4127"/>
                  <a:pt x="4720" y="4127"/>
                </a:cubicBezTo>
                <a:cubicBezTo>
                  <a:pt x="4771" y="4127"/>
                  <a:pt x="4821" y="4127"/>
                  <a:pt x="4871" y="4126"/>
                </a:cubicBezTo>
                <a:cubicBezTo>
                  <a:pt x="4911" y="4126"/>
                  <a:pt x="4951" y="4127"/>
                  <a:pt x="4991" y="4127"/>
                </a:cubicBezTo>
                <a:cubicBezTo>
                  <a:pt x="5428" y="4127"/>
                  <a:pt x="5872" y="4073"/>
                  <a:pt x="6297" y="3974"/>
                </a:cubicBezTo>
                <a:cubicBezTo>
                  <a:pt x="6448" y="3942"/>
                  <a:pt x="6589" y="3888"/>
                  <a:pt x="6707" y="3802"/>
                </a:cubicBezTo>
                <a:cubicBezTo>
                  <a:pt x="6772" y="3769"/>
                  <a:pt x="6783" y="3737"/>
                  <a:pt x="6751" y="3694"/>
                </a:cubicBezTo>
                <a:cubicBezTo>
                  <a:pt x="6707" y="3640"/>
                  <a:pt x="6643" y="3618"/>
                  <a:pt x="6578" y="3618"/>
                </a:cubicBezTo>
                <a:cubicBezTo>
                  <a:pt x="6448" y="3618"/>
                  <a:pt x="6319" y="3607"/>
                  <a:pt x="6200" y="3586"/>
                </a:cubicBezTo>
                <a:cubicBezTo>
                  <a:pt x="5703" y="3478"/>
                  <a:pt x="5249" y="3272"/>
                  <a:pt x="4850" y="2959"/>
                </a:cubicBezTo>
                <a:cubicBezTo>
                  <a:pt x="4407" y="2613"/>
                  <a:pt x="3996" y="2225"/>
                  <a:pt x="3640" y="1793"/>
                </a:cubicBezTo>
                <a:cubicBezTo>
                  <a:pt x="3316" y="1436"/>
                  <a:pt x="3003" y="1069"/>
                  <a:pt x="2668" y="712"/>
                </a:cubicBezTo>
                <a:cubicBezTo>
                  <a:pt x="2430" y="453"/>
                  <a:pt x="2149" y="248"/>
                  <a:pt x="1825" y="108"/>
                </a:cubicBezTo>
                <a:cubicBezTo>
                  <a:pt x="1661" y="35"/>
                  <a:pt x="1486" y="1"/>
                  <a:pt x="13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53"/>
          <p:cNvSpPr/>
          <p:nvPr/>
        </p:nvSpPr>
        <p:spPr>
          <a:xfrm rot="9348668">
            <a:off x="4002401" y="238272"/>
            <a:ext cx="423527" cy="322283"/>
          </a:xfrm>
          <a:custGeom>
            <a:avLst/>
            <a:gdLst/>
            <a:ahLst/>
            <a:cxnLst/>
            <a:rect l="l" t="t" r="r" b="b"/>
            <a:pathLst>
              <a:path w="4559" h="3469" extrusionOk="0">
                <a:moveTo>
                  <a:pt x="3796" y="1"/>
                </a:moveTo>
                <a:cubicBezTo>
                  <a:pt x="2987" y="1"/>
                  <a:pt x="2195" y="216"/>
                  <a:pt x="1502" y="622"/>
                </a:cubicBezTo>
                <a:cubicBezTo>
                  <a:pt x="919" y="946"/>
                  <a:pt x="454" y="1443"/>
                  <a:pt x="174" y="2037"/>
                </a:cubicBezTo>
                <a:cubicBezTo>
                  <a:pt x="66" y="2253"/>
                  <a:pt x="12" y="2480"/>
                  <a:pt x="1" y="2706"/>
                </a:cubicBezTo>
                <a:cubicBezTo>
                  <a:pt x="12" y="2782"/>
                  <a:pt x="12" y="2847"/>
                  <a:pt x="22" y="2912"/>
                </a:cubicBezTo>
                <a:cubicBezTo>
                  <a:pt x="51" y="3231"/>
                  <a:pt x="323" y="3468"/>
                  <a:pt x="628" y="3468"/>
                </a:cubicBezTo>
                <a:cubicBezTo>
                  <a:pt x="674" y="3468"/>
                  <a:pt x="721" y="3463"/>
                  <a:pt x="768" y="3452"/>
                </a:cubicBezTo>
                <a:cubicBezTo>
                  <a:pt x="1048" y="3409"/>
                  <a:pt x="1297" y="3279"/>
                  <a:pt x="1491" y="3085"/>
                </a:cubicBezTo>
                <a:cubicBezTo>
                  <a:pt x="1740" y="2825"/>
                  <a:pt x="1988" y="2555"/>
                  <a:pt x="2226" y="2274"/>
                </a:cubicBezTo>
                <a:cubicBezTo>
                  <a:pt x="2582" y="1799"/>
                  <a:pt x="2982" y="1346"/>
                  <a:pt x="3403" y="924"/>
                </a:cubicBezTo>
                <a:cubicBezTo>
                  <a:pt x="3695" y="633"/>
                  <a:pt x="4040" y="406"/>
                  <a:pt x="4418" y="265"/>
                </a:cubicBezTo>
                <a:cubicBezTo>
                  <a:pt x="4451" y="255"/>
                  <a:pt x="4472" y="244"/>
                  <a:pt x="4505" y="233"/>
                </a:cubicBezTo>
                <a:cubicBezTo>
                  <a:pt x="4548" y="201"/>
                  <a:pt x="4559" y="157"/>
                  <a:pt x="4516" y="125"/>
                </a:cubicBezTo>
                <a:cubicBezTo>
                  <a:pt x="4472" y="93"/>
                  <a:pt x="4418" y="71"/>
                  <a:pt x="4364" y="60"/>
                </a:cubicBezTo>
                <a:cubicBezTo>
                  <a:pt x="4246" y="39"/>
                  <a:pt x="4138" y="17"/>
                  <a:pt x="4019" y="6"/>
                </a:cubicBezTo>
                <a:cubicBezTo>
                  <a:pt x="3945" y="3"/>
                  <a:pt x="3870" y="1"/>
                  <a:pt x="37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53"/>
          <p:cNvSpPr/>
          <p:nvPr/>
        </p:nvSpPr>
        <p:spPr>
          <a:xfrm>
            <a:off x="851140" y="3480630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eckerli One" panose="020B0604020202020204" charset="0"/>
              </a:rPr>
              <a:t>03</a:t>
            </a:r>
          </a:p>
        </p:txBody>
      </p:sp>
      <p:sp>
        <p:nvSpPr>
          <p:cNvPr id="2565" name="Google Shape;2565;p53"/>
          <p:cNvSpPr/>
          <p:nvPr/>
        </p:nvSpPr>
        <p:spPr>
          <a:xfrm>
            <a:off x="901113" y="987343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bg1"/>
                </a:solidFill>
                <a:latin typeface="Leckerli One" panose="020B0604020202020204" charset="0"/>
              </a:rPr>
              <a:t>01</a:t>
            </a:r>
            <a:endParaRPr sz="1300" b="1" dirty="0">
              <a:solidFill>
                <a:schemeClr val="bg1"/>
              </a:solidFill>
              <a:latin typeface="Leckerli One" panose="020B0604020202020204" charset="0"/>
            </a:endParaRPr>
          </a:p>
        </p:txBody>
      </p:sp>
      <p:sp>
        <p:nvSpPr>
          <p:cNvPr id="2566" name="Google Shape;2566;p53"/>
          <p:cNvSpPr/>
          <p:nvPr/>
        </p:nvSpPr>
        <p:spPr>
          <a:xfrm>
            <a:off x="3506290" y="3503494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eckerli One" panose="020B0604020202020204" charset="0"/>
              </a:rPr>
              <a:t>04</a:t>
            </a:r>
          </a:p>
        </p:txBody>
      </p:sp>
      <p:sp>
        <p:nvSpPr>
          <p:cNvPr id="2567" name="Google Shape;2567;p53"/>
          <p:cNvSpPr/>
          <p:nvPr/>
        </p:nvSpPr>
        <p:spPr>
          <a:xfrm>
            <a:off x="3556263" y="987343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eckerli One" panose="020B0604020202020204" charset="0"/>
              </a:rPr>
              <a:t>02</a:t>
            </a:r>
          </a:p>
        </p:txBody>
      </p:sp>
      <p:sp>
        <p:nvSpPr>
          <p:cNvPr id="2568" name="Google Shape;2568;p53"/>
          <p:cNvSpPr/>
          <p:nvPr/>
        </p:nvSpPr>
        <p:spPr>
          <a:xfrm>
            <a:off x="6872626" y="3461819"/>
            <a:ext cx="572700" cy="57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Leckerli One" panose="020B0604020202020204" charset="0"/>
              </a:rPr>
              <a:t>05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775621" y="138754"/>
            <a:ext cx="2675926" cy="1663532"/>
            <a:chOff x="5654523" y="905891"/>
            <a:chExt cx="3649379" cy="2388402"/>
          </a:xfrm>
        </p:grpSpPr>
        <p:grpSp>
          <p:nvGrpSpPr>
            <p:cNvPr id="55" name="Group 54"/>
            <p:cNvGrpSpPr/>
            <p:nvPr/>
          </p:nvGrpSpPr>
          <p:grpSpPr>
            <a:xfrm>
              <a:off x="5654523" y="905891"/>
              <a:ext cx="3649379" cy="2102867"/>
              <a:chOff x="550087" y="1004276"/>
              <a:chExt cx="3649379" cy="2102867"/>
            </a:xfrm>
          </p:grpSpPr>
          <p:sp>
            <p:nvSpPr>
              <p:cNvPr id="65" name="Isosceles Triangle 64"/>
              <p:cNvSpPr/>
              <p:nvPr/>
            </p:nvSpPr>
            <p:spPr>
              <a:xfrm>
                <a:off x="844952" y="1340197"/>
                <a:ext cx="2980481" cy="1654782"/>
              </a:xfrm>
              <a:prstGeom prst="triangle">
                <a:avLst>
                  <a:gd name="adj" fmla="val 33811"/>
                </a:avLst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72428" y="1004276"/>
                <a:ext cx="497711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50087" y="2709444"/>
                <a:ext cx="497711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B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701755" y="2673549"/>
                <a:ext cx="497711" cy="3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2">
                        <a:lumMod val="50000"/>
                      </a:schemeClr>
                    </a:solidFill>
                  </a:rPr>
                  <a:t>C</a:t>
                </a: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6958115" y="1255047"/>
              <a:ext cx="6949" cy="165478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800126" y="2896594"/>
              <a:ext cx="497711" cy="39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2">
                      <a:lumMod val="50000"/>
                    </a:schemeClr>
                  </a:solidFill>
                </a:rPr>
                <a:t>H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964850" y="2747209"/>
              <a:ext cx="125819" cy="157482"/>
              <a:chOff x="1860414" y="2845594"/>
              <a:chExt cx="125819" cy="157482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1985806" y="2845594"/>
                <a:ext cx="427" cy="157482"/>
              </a:xfrm>
              <a:prstGeom prst="line">
                <a:avLst/>
              </a:prstGeom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1860414" y="2853690"/>
                <a:ext cx="121739" cy="0"/>
              </a:xfrm>
              <a:prstGeom prst="line">
                <a:avLst/>
              </a:prstGeom>
              <a:ln w="952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6132042" y="1781115"/>
              <a:ext cx="293034" cy="4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893193" y="1721287"/>
              <a:ext cx="293034" cy="4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519799" y="2839347"/>
              <a:ext cx="293033" cy="44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887809" y="1974277"/>
                  <a:ext cx="549159" cy="397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809" y="1974277"/>
                  <a:ext cx="549159" cy="39769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Google Shape;2288;p48"/>
              <p:cNvSpPr txBox="1">
                <a:spLocks/>
              </p:cNvSpPr>
              <p:nvPr/>
            </p:nvSpPr>
            <p:spPr>
              <a:xfrm>
                <a:off x="5215059" y="1509399"/>
                <a:ext cx="3820160" cy="17268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30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800"/>
                  <a:buFont typeface="Overpass Black"/>
                  <a:buNone/>
                  <a:defRPr sz="800" b="0" i="0" u="none" strike="noStrike" cap="none">
                    <a:solidFill>
                      <a:schemeClr val="dk2"/>
                    </a:solidFill>
                    <a:latin typeface="Overpass Black"/>
                    <a:ea typeface="Overpass Black"/>
                    <a:cs typeface="Overpass Black"/>
                    <a:sym typeface="Overpass Black"/>
                  </a:defRPr>
                </a:lvl9pPr>
              </a:lstStyle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có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𝑨𝑪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lần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lượt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là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bán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kính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đường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tròn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ngoại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tiếp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,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nội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tiếp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nửa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chu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vi tam </a:t>
                </a:r>
                <a:r>
                  <a:rPr lang="en-US" sz="1600" dirty="0" err="1">
                    <a:solidFill>
                      <a:schemeClr val="tx1"/>
                    </a:solidFill>
                    <a:latin typeface="+mj-lt"/>
                  </a:rPr>
                  <a:t>giác</a:t>
                </a:r>
                <a:r>
                  <a:rPr lang="en-US" sz="16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9" name="Google Shape;2288;p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59" y="1509399"/>
                <a:ext cx="3820160" cy="17268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2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300"/>
                                        <p:tgtEl>
                                          <p:spTgt spid="2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8" grpId="0"/>
      <p:bldP spid="2550" grpId="0" build="p"/>
      <p:bldP spid="2552" grpId="0" build="p"/>
      <p:bldP spid="2556" grpId="0" build="p"/>
      <p:bldP spid="2558" grpId="0" build="p"/>
      <p:bldP spid="2559" grpId="0"/>
      <p:bldP spid="2560" grpId="0" build="p"/>
      <p:bldP spid="2561" grpId="0" animBg="1"/>
      <p:bldP spid="2562" grpId="0" animBg="1"/>
      <p:bldP spid="2563" grpId="0" animBg="1"/>
      <p:bldP spid="2564" grpId="0" animBg="1"/>
      <p:bldP spid="2565" grpId="0" animBg="1"/>
      <p:bldP spid="2566" grpId="0" animBg="1"/>
      <p:bldP spid="2567" grpId="0" animBg="1"/>
      <p:bldP spid="2568" grpId="0" animBg="1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217401" y="934538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283145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343971" y="988777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2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4009" y="346027"/>
            <a:ext cx="4770450" cy="4616977"/>
          </a:xfrm>
          <a:prstGeom prst="rect">
            <a:avLst/>
          </a:prstGeom>
          <a:ln>
            <a:solidFill>
              <a:srgbClr val="E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i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=8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2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blipFill>
                <a:blip r:embed="rId3"/>
                <a:stretch>
                  <a:fillRect l="-1887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1313" indent="-341313">
                  <a:buAutoNum type="alphaLcParenR"/>
                </a:pPr>
                <a:r>
                  <a:rPr lang="en-US" sz="2200" dirty="0"/>
                  <a:t>Tính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ea typeface="Times New Roman" panose="02020603050405020304" pitchFamily="18" charset="0"/>
                  </a:rPr>
                  <a:t> độ dài đường trung tuyến qua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đỉnh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lớn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góc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d)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tích</a:t>
                </a:r>
                <a:r>
                  <a:rPr lang="en-US" sz="2200" dirty="0"/>
                  <a:t>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e)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nội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tiếp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blipFill>
                <a:blip r:embed="rId4"/>
                <a:stretch>
                  <a:fillRect l="-1887" t="-1478" r="-9434" b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4333781" y="372731"/>
            <a:ext cx="28800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44009" y="973589"/>
                <a:ext cx="462387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bg1"/>
                    </a:solidFill>
                    <a:latin typeface="+mj-lt"/>
                  </a:rPr>
                  <a:t>d)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diện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tích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2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09" y="973589"/>
                <a:ext cx="4623878" cy="430887"/>
              </a:xfrm>
              <a:prstGeom prst="rect">
                <a:avLst/>
              </a:prstGeom>
              <a:blipFill>
                <a:blip r:embed="rId5"/>
                <a:stretch>
                  <a:fillRect l="-171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5711" y="1488070"/>
                <a:ext cx="341253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</m:sub>
                      </m:sSub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𝑠𝑖𝑛𝐴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11" y="1488070"/>
                <a:ext cx="3412537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385948" y="2332793"/>
                <a:ext cx="234000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948" y="2332793"/>
                <a:ext cx="234000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27603" y="3229358"/>
                <a:ext cx="1998304" cy="496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đvdt</a:t>
                </a:r>
                <a:r>
                  <a:rPr lang="en-US" sz="24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03" y="3229358"/>
                <a:ext cx="1998304" cy="496483"/>
              </a:xfrm>
              <a:prstGeom prst="rect">
                <a:avLst/>
              </a:prstGeom>
              <a:blipFill>
                <a:blip r:embed="rId8"/>
                <a:stretch>
                  <a:fillRect t="-2469" r="-4268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2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217401" y="934538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283145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343971" y="988777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2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4009" y="346027"/>
            <a:ext cx="4770450" cy="4616977"/>
          </a:xfrm>
          <a:prstGeom prst="rect">
            <a:avLst/>
          </a:prstGeom>
          <a:ln>
            <a:solidFill>
              <a:srgbClr val="E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có</a:t>
                </a:r>
                <a:r>
                  <a:rPr lang="en-US" sz="22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200" b="0" i="0" dirty="0"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=8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sz="2200" dirty="0">
                    <a:latin typeface="+mj-lt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654" y="1067470"/>
                <a:ext cx="4198620" cy="780983"/>
              </a:xfrm>
              <a:prstGeom prst="rect">
                <a:avLst/>
              </a:prstGeom>
              <a:blipFill>
                <a:blip r:embed="rId3"/>
                <a:stretch>
                  <a:fillRect l="-1887" t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1313" indent="-341313">
                  <a:buAutoNum type="alphaLcParenR"/>
                </a:pPr>
                <a:r>
                  <a:rPr lang="en-US" sz="2200" dirty="0"/>
                  <a:t>Tính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BC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ea typeface="Times New Roman" panose="02020603050405020304" pitchFamily="18" charset="0"/>
                  </a:rPr>
                  <a:t> độ dài đường trung tuyến qua </a:t>
                </a:r>
                <a:r>
                  <a:rPr lang="en-US" sz="2200" dirty="0" err="1">
                    <a:ea typeface="Times New Roman" panose="02020603050405020304" pitchFamily="18" charset="0"/>
                  </a:rPr>
                  <a:t>đỉnh</a:t>
                </a:r>
                <a:r>
                  <a:rPr lang="en-US" sz="22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ea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pPr marL="341313" indent="-341313">
                  <a:buFont typeface="Arial"/>
                  <a:buAutoNum type="alphaLcParenR"/>
                </a:pP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lớn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góc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d)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tích</a:t>
                </a:r>
                <a:r>
                  <a:rPr lang="en-US" sz="2200"/>
                  <a:t> tam </a:t>
                </a:r>
                <a:r>
                  <a:rPr lang="en-US" sz="2200" dirty="0" err="1"/>
                  <a:t>giác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  <a:p>
                <a:r>
                  <a:rPr lang="en-US" sz="2200" dirty="0"/>
                  <a:t>e)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tròn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nội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tiếp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" y="1944007"/>
                <a:ext cx="4198620" cy="2473626"/>
              </a:xfrm>
              <a:prstGeom prst="rect">
                <a:avLst/>
              </a:prstGeom>
              <a:blipFill>
                <a:blip r:embed="rId4"/>
                <a:stretch>
                  <a:fillRect l="-1887" t="-1478" r="-9434" b="-3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4333781" y="372731"/>
            <a:ext cx="28800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44009" y="898462"/>
                <a:ext cx="46238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e)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Tính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bán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kính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đường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tròn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nội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tiếp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09" y="898462"/>
                <a:ext cx="4623878" cy="769441"/>
              </a:xfrm>
              <a:prstGeom prst="rect">
                <a:avLst/>
              </a:prstGeom>
              <a:blipFill>
                <a:blip r:embed="rId5"/>
                <a:stretch>
                  <a:fillRect l="-1713" t="-3937" b="-15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56128" y="3150437"/>
                <a:ext cx="18769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</m:sub>
                      </m:sSub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128" y="3150437"/>
                <a:ext cx="1876989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73001" y="1513618"/>
                <a:ext cx="3222677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01" y="1513618"/>
                <a:ext cx="3222677" cy="704295"/>
              </a:xfrm>
              <a:prstGeom prst="rect">
                <a:avLst/>
              </a:prstGeom>
              <a:blipFill>
                <a:blip r:embed="rId7"/>
                <a:stretch>
                  <a:fillRect l="-283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571012" y="2193634"/>
                <a:ext cx="2566215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5+8+7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012" y="2193634"/>
                <a:ext cx="2566215" cy="7913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61973" y="2995613"/>
                <a:ext cx="1939442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ΔABC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973" y="2995613"/>
                <a:ext cx="1939442" cy="8484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60117" y="3723862"/>
                <a:ext cx="2068387" cy="869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117" y="3723862"/>
                <a:ext cx="2068387" cy="869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2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0310" y="678456"/>
            <a:ext cx="8449514" cy="977538"/>
          </a:xfrm>
          <a:prstGeom prst="roundRect">
            <a:avLst/>
          </a:prstGeom>
          <a:ln>
            <a:solidFill>
              <a:srgbClr val="EA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3" name="Google Shape;2783;p59"/>
          <p:cNvSpPr/>
          <p:nvPr/>
        </p:nvSpPr>
        <p:spPr>
          <a:xfrm>
            <a:off x="123255" y="730176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59"/>
          <p:cNvSpPr txBox="1"/>
          <p:nvPr/>
        </p:nvSpPr>
        <p:spPr>
          <a:xfrm>
            <a:off x="-417651" y="757442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3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55451" y="633852"/>
                <a:ext cx="8024373" cy="10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Khoảng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cách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từ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đến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không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thể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đo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trực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tiếp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được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vì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phải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qua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một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đầm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lầy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.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Người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ta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xác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định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được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một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điểm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và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đo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được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1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e>
                      <m:sup>
                        <m:r>
                          <a:rPr lang="en-US" sz="2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.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Tính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khoảng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2100" dirty="0" err="1">
                    <a:solidFill>
                      <a:schemeClr val="bg1"/>
                    </a:solidFill>
                    <a:latin typeface="+mj-lt"/>
                  </a:rPr>
                  <a:t>cách</a:t>
                </a:r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  <a:latin typeface="+mj-lt"/>
                  </a:rPr>
                  <a:t> ?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51" y="633852"/>
                <a:ext cx="8024373" cy="1072601"/>
              </a:xfrm>
              <a:prstGeom prst="rect">
                <a:avLst/>
              </a:prstGeom>
              <a:blipFill>
                <a:blip r:embed="rId3"/>
                <a:stretch>
                  <a:fillRect l="-912" t="-3409" r="-912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142" y="1821106"/>
            <a:ext cx="3384576" cy="2220291"/>
          </a:xfrm>
          <a:prstGeom prst="rect">
            <a:avLst/>
          </a:prstGeom>
        </p:spPr>
      </p:pic>
      <p:sp>
        <p:nvSpPr>
          <p:cNvPr id="8" name="Google Shape;2071;p40"/>
          <p:cNvSpPr/>
          <p:nvPr/>
        </p:nvSpPr>
        <p:spPr>
          <a:xfrm rot="8192061">
            <a:off x="2184058" y="450434"/>
            <a:ext cx="215410" cy="261436"/>
          </a:xfrm>
          <a:custGeom>
            <a:avLst/>
            <a:gdLst/>
            <a:ahLst/>
            <a:cxnLst/>
            <a:rect l="l" t="t" r="r" b="b"/>
            <a:pathLst>
              <a:path w="2259" h="3062" extrusionOk="0">
                <a:moveTo>
                  <a:pt x="2050" y="0"/>
                </a:moveTo>
                <a:cubicBezTo>
                  <a:pt x="1940" y="0"/>
                  <a:pt x="1835" y="52"/>
                  <a:pt x="1761" y="135"/>
                </a:cubicBezTo>
                <a:cubicBezTo>
                  <a:pt x="1470" y="426"/>
                  <a:pt x="1221" y="740"/>
                  <a:pt x="1005" y="1096"/>
                </a:cubicBezTo>
                <a:cubicBezTo>
                  <a:pt x="746" y="1550"/>
                  <a:pt x="498" y="2014"/>
                  <a:pt x="249" y="2468"/>
                </a:cubicBezTo>
                <a:cubicBezTo>
                  <a:pt x="174" y="2608"/>
                  <a:pt x="109" y="2738"/>
                  <a:pt x="44" y="2878"/>
                </a:cubicBezTo>
                <a:cubicBezTo>
                  <a:pt x="1" y="2954"/>
                  <a:pt x="22" y="2997"/>
                  <a:pt x="109" y="3029"/>
                </a:cubicBezTo>
                <a:cubicBezTo>
                  <a:pt x="152" y="3040"/>
                  <a:pt x="206" y="3051"/>
                  <a:pt x="260" y="3062"/>
                </a:cubicBezTo>
                <a:cubicBezTo>
                  <a:pt x="368" y="3062"/>
                  <a:pt x="476" y="3008"/>
                  <a:pt x="541" y="2921"/>
                </a:cubicBezTo>
                <a:cubicBezTo>
                  <a:pt x="584" y="2857"/>
                  <a:pt x="638" y="2803"/>
                  <a:pt x="670" y="2738"/>
                </a:cubicBezTo>
                <a:cubicBezTo>
                  <a:pt x="1005" y="2273"/>
                  <a:pt x="1340" y="1798"/>
                  <a:pt x="1686" y="1334"/>
                </a:cubicBezTo>
                <a:cubicBezTo>
                  <a:pt x="1880" y="1085"/>
                  <a:pt x="2053" y="815"/>
                  <a:pt x="2172" y="513"/>
                </a:cubicBezTo>
                <a:cubicBezTo>
                  <a:pt x="2226" y="394"/>
                  <a:pt x="2258" y="264"/>
                  <a:pt x="2247" y="135"/>
                </a:cubicBezTo>
                <a:cubicBezTo>
                  <a:pt x="2237" y="48"/>
                  <a:pt x="2193" y="16"/>
                  <a:pt x="2107" y="5"/>
                </a:cubicBezTo>
                <a:cubicBezTo>
                  <a:pt x="2088" y="2"/>
                  <a:pt x="2069" y="0"/>
                  <a:pt x="2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72;p40"/>
          <p:cNvSpPr/>
          <p:nvPr/>
        </p:nvSpPr>
        <p:spPr>
          <a:xfrm rot="8192061">
            <a:off x="2498839" y="212571"/>
            <a:ext cx="79433" cy="261180"/>
          </a:xfrm>
          <a:custGeom>
            <a:avLst/>
            <a:gdLst/>
            <a:ahLst/>
            <a:cxnLst/>
            <a:rect l="l" t="t" r="r" b="b"/>
            <a:pathLst>
              <a:path w="833" h="3059" extrusionOk="0">
                <a:moveTo>
                  <a:pt x="594" y="0"/>
                </a:moveTo>
                <a:cubicBezTo>
                  <a:pt x="491" y="0"/>
                  <a:pt x="428" y="37"/>
                  <a:pt x="390" y="132"/>
                </a:cubicBezTo>
                <a:cubicBezTo>
                  <a:pt x="271" y="445"/>
                  <a:pt x="184" y="769"/>
                  <a:pt x="152" y="1104"/>
                </a:cubicBezTo>
                <a:cubicBezTo>
                  <a:pt x="109" y="1493"/>
                  <a:pt x="76" y="1871"/>
                  <a:pt x="44" y="2260"/>
                </a:cubicBezTo>
                <a:cubicBezTo>
                  <a:pt x="22" y="2476"/>
                  <a:pt x="12" y="2681"/>
                  <a:pt x="1" y="2886"/>
                </a:cubicBezTo>
                <a:cubicBezTo>
                  <a:pt x="1" y="2940"/>
                  <a:pt x="22" y="2994"/>
                  <a:pt x="76" y="3016"/>
                </a:cubicBezTo>
                <a:cubicBezTo>
                  <a:pt x="126" y="3045"/>
                  <a:pt x="179" y="3058"/>
                  <a:pt x="233" y="3058"/>
                </a:cubicBezTo>
                <a:cubicBezTo>
                  <a:pt x="378" y="3058"/>
                  <a:pt x="517" y="2958"/>
                  <a:pt x="541" y="2800"/>
                </a:cubicBezTo>
                <a:lnTo>
                  <a:pt x="541" y="2789"/>
                </a:lnTo>
                <a:cubicBezTo>
                  <a:pt x="606" y="2476"/>
                  <a:pt x="660" y="2173"/>
                  <a:pt x="714" y="1860"/>
                </a:cubicBezTo>
                <a:cubicBezTo>
                  <a:pt x="779" y="1471"/>
                  <a:pt x="822" y="1072"/>
                  <a:pt x="833" y="672"/>
                </a:cubicBezTo>
                <a:cubicBezTo>
                  <a:pt x="833" y="542"/>
                  <a:pt x="822" y="413"/>
                  <a:pt x="822" y="272"/>
                </a:cubicBezTo>
                <a:cubicBezTo>
                  <a:pt x="822" y="240"/>
                  <a:pt x="811" y="208"/>
                  <a:pt x="811" y="175"/>
                </a:cubicBezTo>
                <a:cubicBezTo>
                  <a:pt x="789" y="56"/>
                  <a:pt x="746" y="13"/>
                  <a:pt x="638" y="2"/>
                </a:cubicBezTo>
                <a:cubicBezTo>
                  <a:pt x="623" y="1"/>
                  <a:pt x="608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73;p40"/>
          <p:cNvSpPr/>
          <p:nvPr/>
        </p:nvSpPr>
        <p:spPr>
          <a:xfrm rot="5400000">
            <a:off x="2345470" y="417115"/>
            <a:ext cx="304472" cy="201962"/>
          </a:xfrm>
          <a:custGeom>
            <a:avLst/>
            <a:gdLst/>
            <a:ahLst/>
            <a:cxnLst/>
            <a:rect l="l" t="t" r="r" b="b"/>
            <a:pathLst>
              <a:path w="3566" h="2118" extrusionOk="0">
                <a:moveTo>
                  <a:pt x="3349" y="1"/>
                </a:moveTo>
                <a:cubicBezTo>
                  <a:pt x="3241" y="1"/>
                  <a:pt x="3133" y="22"/>
                  <a:pt x="3036" y="44"/>
                </a:cubicBezTo>
                <a:cubicBezTo>
                  <a:pt x="2755" y="130"/>
                  <a:pt x="2485" y="271"/>
                  <a:pt x="2258" y="444"/>
                </a:cubicBezTo>
                <a:cubicBezTo>
                  <a:pt x="1556" y="919"/>
                  <a:pt x="865" y="1394"/>
                  <a:pt x="163" y="1869"/>
                </a:cubicBezTo>
                <a:cubicBezTo>
                  <a:pt x="131" y="1891"/>
                  <a:pt x="87" y="1923"/>
                  <a:pt x="55" y="1956"/>
                </a:cubicBezTo>
                <a:cubicBezTo>
                  <a:pt x="1" y="1999"/>
                  <a:pt x="1" y="2042"/>
                  <a:pt x="66" y="2064"/>
                </a:cubicBezTo>
                <a:cubicBezTo>
                  <a:pt x="120" y="2085"/>
                  <a:pt x="185" y="2107"/>
                  <a:pt x="249" y="2118"/>
                </a:cubicBezTo>
                <a:cubicBezTo>
                  <a:pt x="303" y="2118"/>
                  <a:pt x="357" y="2107"/>
                  <a:pt x="401" y="2085"/>
                </a:cubicBezTo>
                <a:cubicBezTo>
                  <a:pt x="519" y="2042"/>
                  <a:pt x="638" y="1999"/>
                  <a:pt x="746" y="1934"/>
                </a:cubicBezTo>
                <a:cubicBezTo>
                  <a:pt x="1405" y="1556"/>
                  <a:pt x="2053" y="1178"/>
                  <a:pt x="2701" y="789"/>
                </a:cubicBezTo>
                <a:cubicBezTo>
                  <a:pt x="2993" y="627"/>
                  <a:pt x="3252" y="422"/>
                  <a:pt x="3490" y="184"/>
                </a:cubicBezTo>
                <a:cubicBezTo>
                  <a:pt x="3565" y="87"/>
                  <a:pt x="3554" y="44"/>
                  <a:pt x="3436" y="12"/>
                </a:cubicBezTo>
                <a:cubicBezTo>
                  <a:pt x="3414" y="1"/>
                  <a:pt x="3382" y="1"/>
                  <a:pt x="33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77;p40"/>
          <p:cNvSpPr txBox="1"/>
          <p:nvPr/>
        </p:nvSpPr>
        <p:spPr>
          <a:xfrm>
            <a:off x="66985" y="0"/>
            <a:ext cx="235290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E06666"/>
                </a:solidFill>
                <a:latin typeface="Leckerli One"/>
                <a:ea typeface="Leckerli One"/>
                <a:cs typeface="Leckerli One"/>
                <a:sym typeface="Leckerli One"/>
              </a:rPr>
              <a:t>Toán thực tế</a:t>
            </a:r>
            <a:endParaRPr sz="2800" b="1" dirty="0">
              <a:solidFill>
                <a:srgbClr val="E06666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4410" y="2082476"/>
            <a:ext cx="3243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 ta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49087" y="3349580"/>
                <a:ext cx="17576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87" y="3349580"/>
                <a:ext cx="175768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740977" y="3766033"/>
                <a:ext cx="3452419" cy="410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977" y="3766033"/>
                <a:ext cx="3452419" cy="410562"/>
              </a:xfrm>
              <a:prstGeom prst="rect">
                <a:avLst/>
              </a:prstGeom>
              <a:blipFill>
                <a:blip r:embed="rId6"/>
                <a:stretch>
                  <a:fillRect t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968356" y="4137528"/>
            <a:ext cx="3496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cosin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86145" y="4570324"/>
                <a:ext cx="6455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311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87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145" y="4570324"/>
                <a:ext cx="6455165" cy="400110"/>
              </a:xfrm>
              <a:prstGeom prst="rect">
                <a:avLst/>
              </a:prstGeom>
              <a:blipFill>
                <a:blip r:embed="rId7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077;p40"/>
          <p:cNvSpPr txBox="1"/>
          <p:nvPr/>
        </p:nvSpPr>
        <p:spPr>
          <a:xfrm>
            <a:off x="3515718" y="1634758"/>
            <a:ext cx="2352909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u="sng" dirty="0">
                <a:solidFill>
                  <a:srgbClr val="E06666"/>
                </a:solidFill>
                <a:latin typeface="Leckerli One"/>
                <a:ea typeface="Leckerli One"/>
                <a:cs typeface="Leckerli One"/>
                <a:sym typeface="Leckerli One"/>
              </a:rPr>
              <a:t>Hướng dẫn</a:t>
            </a:r>
            <a:endParaRPr sz="2200" b="1" u="sng" dirty="0">
              <a:solidFill>
                <a:srgbClr val="E06666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94410" y="2609444"/>
                <a:ext cx="5384453" cy="670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37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°.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410" y="2609444"/>
                <a:ext cx="5384453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6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83" grpId="0" animBg="1"/>
      <p:bldP spid="2788" grpId="0"/>
      <p:bldP spid="6" grpId="0"/>
      <p:bldP spid="8" grpId="0" animBg="1"/>
      <p:bldP spid="9" grpId="0" animBg="1"/>
      <p:bldP spid="10" grpId="0" animBg="1"/>
      <p:bldP spid="11" grpId="0"/>
      <p:bldP spid="5" grpId="0"/>
      <p:bldP spid="7" grpId="0"/>
      <p:bldP spid="13" grpId="0"/>
      <p:bldP spid="18" grpId="0"/>
      <p:bldP spid="14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33"/>
          <p:cNvSpPr txBox="1">
            <a:spLocks noGrp="1"/>
          </p:cNvSpPr>
          <p:nvPr>
            <p:ph type="title"/>
          </p:nvPr>
        </p:nvSpPr>
        <p:spPr>
          <a:xfrm>
            <a:off x="238077" y="232823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/>
              <a:t>Nội dung ôn tập</a:t>
            </a:r>
            <a:endParaRPr sz="3600" dirty="0"/>
          </a:p>
        </p:txBody>
      </p:sp>
      <p:sp>
        <p:nvSpPr>
          <p:cNvPr id="1544" name="Google Shape;1544;p33"/>
          <p:cNvSpPr txBox="1">
            <a:spLocks noGrp="1"/>
          </p:cNvSpPr>
          <p:nvPr>
            <p:ph type="title" idx="2"/>
          </p:nvPr>
        </p:nvSpPr>
        <p:spPr>
          <a:xfrm>
            <a:off x="171038" y="1721490"/>
            <a:ext cx="31224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Tích vô hướng và ứng dụng</a:t>
            </a:r>
            <a:endParaRPr sz="2800" dirty="0"/>
          </a:p>
        </p:txBody>
      </p:sp>
      <p:sp>
        <p:nvSpPr>
          <p:cNvPr id="1548" name="Google Shape;1548;p33"/>
          <p:cNvSpPr txBox="1">
            <a:spLocks noGrp="1"/>
          </p:cNvSpPr>
          <p:nvPr>
            <p:ph type="title" idx="5"/>
          </p:nvPr>
        </p:nvSpPr>
        <p:spPr>
          <a:xfrm>
            <a:off x="6091493" y="3694438"/>
            <a:ext cx="31224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/>
              <a:t>Diện tích </a:t>
            </a:r>
            <a:br>
              <a:rPr lang="en" sz="2800" dirty="0"/>
            </a:br>
            <a:r>
              <a:rPr lang="en" sz="2800" dirty="0"/>
              <a:t>tam giác</a:t>
            </a:r>
            <a:endParaRPr sz="2800" dirty="0"/>
          </a:p>
        </p:txBody>
      </p:sp>
      <p:sp>
        <p:nvSpPr>
          <p:cNvPr id="1556" name="Google Shape;1556;p33"/>
          <p:cNvSpPr txBox="1">
            <a:spLocks noGrp="1"/>
          </p:cNvSpPr>
          <p:nvPr>
            <p:ph type="title" idx="16"/>
          </p:nvPr>
        </p:nvSpPr>
        <p:spPr>
          <a:xfrm>
            <a:off x="847648" y="1280820"/>
            <a:ext cx="153651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06666"/>
                </a:solidFill>
              </a:rPr>
              <a:t>01</a:t>
            </a:r>
            <a:endParaRPr sz="3600" dirty="0">
              <a:solidFill>
                <a:srgbClr val="E06666"/>
              </a:solidFill>
            </a:endParaRPr>
          </a:p>
        </p:txBody>
      </p:sp>
      <p:sp>
        <p:nvSpPr>
          <p:cNvPr id="1558" name="Google Shape;1558;p33"/>
          <p:cNvSpPr txBox="1">
            <a:spLocks noGrp="1"/>
          </p:cNvSpPr>
          <p:nvPr>
            <p:ph type="title" idx="18"/>
          </p:nvPr>
        </p:nvSpPr>
        <p:spPr>
          <a:xfrm>
            <a:off x="3941546" y="2287664"/>
            <a:ext cx="153651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06666"/>
                </a:solidFill>
              </a:rPr>
              <a:t>02</a:t>
            </a:r>
            <a:endParaRPr sz="3600" dirty="0">
              <a:solidFill>
                <a:srgbClr val="E06666"/>
              </a:solidFill>
            </a:endParaRPr>
          </a:p>
        </p:txBody>
      </p:sp>
      <p:sp>
        <p:nvSpPr>
          <p:cNvPr id="1562" name="Google Shape;1562;p33"/>
          <p:cNvSpPr/>
          <p:nvPr/>
        </p:nvSpPr>
        <p:spPr>
          <a:xfrm rot="6240902">
            <a:off x="3892861" y="407813"/>
            <a:ext cx="240302" cy="452649"/>
          </a:xfrm>
          <a:custGeom>
            <a:avLst/>
            <a:gdLst/>
            <a:ahLst/>
            <a:cxnLst/>
            <a:rect l="l" t="t" r="r" b="b"/>
            <a:pathLst>
              <a:path w="4192" h="7896" extrusionOk="0">
                <a:moveTo>
                  <a:pt x="1221" y="0"/>
                </a:moveTo>
                <a:cubicBezTo>
                  <a:pt x="724" y="0"/>
                  <a:pt x="303" y="421"/>
                  <a:pt x="152" y="896"/>
                </a:cubicBezTo>
                <a:cubicBezTo>
                  <a:pt x="0" y="1372"/>
                  <a:pt x="76" y="1890"/>
                  <a:pt x="195" y="2365"/>
                </a:cubicBezTo>
                <a:cubicBezTo>
                  <a:pt x="746" y="4666"/>
                  <a:pt x="2182" y="6653"/>
                  <a:pt x="4191" y="7895"/>
                </a:cubicBezTo>
                <a:lnTo>
                  <a:pt x="3921" y="7669"/>
                </a:lnTo>
                <a:cubicBezTo>
                  <a:pt x="2603" y="5616"/>
                  <a:pt x="3759" y="2603"/>
                  <a:pt x="2301" y="659"/>
                </a:cubicBezTo>
                <a:cubicBezTo>
                  <a:pt x="2042" y="302"/>
                  <a:pt x="1664" y="0"/>
                  <a:pt x="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33"/>
          <p:cNvSpPr/>
          <p:nvPr/>
        </p:nvSpPr>
        <p:spPr>
          <a:xfrm rot="6240902">
            <a:off x="3787572" y="314680"/>
            <a:ext cx="398802" cy="195712"/>
          </a:xfrm>
          <a:custGeom>
            <a:avLst/>
            <a:gdLst/>
            <a:ahLst/>
            <a:cxnLst/>
            <a:rect l="l" t="t" r="r" b="b"/>
            <a:pathLst>
              <a:path w="6957" h="3414" extrusionOk="0">
                <a:moveTo>
                  <a:pt x="1948" y="0"/>
                </a:moveTo>
                <a:cubicBezTo>
                  <a:pt x="1679" y="0"/>
                  <a:pt x="1410" y="28"/>
                  <a:pt x="1146" y="87"/>
                </a:cubicBezTo>
                <a:cubicBezTo>
                  <a:pt x="725" y="184"/>
                  <a:pt x="271" y="400"/>
                  <a:pt x="141" y="810"/>
                </a:cubicBezTo>
                <a:cubicBezTo>
                  <a:pt x="1" y="1264"/>
                  <a:pt x="325" y="1750"/>
                  <a:pt x="735" y="1966"/>
                </a:cubicBezTo>
                <a:cubicBezTo>
                  <a:pt x="1157" y="2182"/>
                  <a:pt x="1643" y="2182"/>
                  <a:pt x="2118" y="2204"/>
                </a:cubicBezTo>
                <a:cubicBezTo>
                  <a:pt x="3803" y="2247"/>
                  <a:pt x="5585" y="2452"/>
                  <a:pt x="6957" y="3413"/>
                </a:cubicBezTo>
                <a:cubicBezTo>
                  <a:pt x="6319" y="2420"/>
                  <a:pt x="5553" y="1480"/>
                  <a:pt x="4559" y="832"/>
                </a:cubicBezTo>
                <a:cubicBezTo>
                  <a:pt x="3790" y="322"/>
                  <a:pt x="2867" y="0"/>
                  <a:pt x="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33"/>
          <p:cNvSpPr/>
          <p:nvPr/>
        </p:nvSpPr>
        <p:spPr>
          <a:xfrm rot="6240902">
            <a:off x="4041849" y="412593"/>
            <a:ext cx="108457" cy="152029"/>
          </a:xfrm>
          <a:custGeom>
            <a:avLst/>
            <a:gdLst/>
            <a:ahLst/>
            <a:cxnLst/>
            <a:rect l="l" t="t" r="r" b="b"/>
            <a:pathLst>
              <a:path w="1892" h="2652" extrusionOk="0">
                <a:moveTo>
                  <a:pt x="289" y="1"/>
                </a:moveTo>
                <a:cubicBezTo>
                  <a:pt x="226" y="1"/>
                  <a:pt x="165" y="20"/>
                  <a:pt x="120" y="59"/>
                </a:cubicBezTo>
                <a:cubicBezTo>
                  <a:pt x="77" y="113"/>
                  <a:pt x="55" y="167"/>
                  <a:pt x="55" y="232"/>
                </a:cubicBezTo>
                <a:cubicBezTo>
                  <a:pt x="1" y="686"/>
                  <a:pt x="347" y="1085"/>
                  <a:pt x="671" y="1409"/>
                </a:cubicBezTo>
                <a:lnTo>
                  <a:pt x="1891" y="2651"/>
                </a:lnTo>
                <a:lnTo>
                  <a:pt x="1816" y="2479"/>
                </a:lnTo>
                <a:cubicBezTo>
                  <a:pt x="1578" y="1820"/>
                  <a:pt x="1286" y="1193"/>
                  <a:pt x="951" y="588"/>
                </a:cubicBezTo>
                <a:cubicBezTo>
                  <a:pt x="811" y="351"/>
                  <a:pt x="671" y="113"/>
                  <a:pt x="411" y="27"/>
                </a:cubicBezTo>
                <a:cubicBezTo>
                  <a:pt x="373" y="9"/>
                  <a:pt x="330" y="1"/>
                  <a:pt x="2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581;p34"/>
          <p:cNvSpPr/>
          <p:nvPr/>
        </p:nvSpPr>
        <p:spPr>
          <a:xfrm>
            <a:off x="1023952" y="3459886"/>
            <a:ext cx="175807" cy="292313"/>
          </a:xfrm>
          <a:custGeom>
            <a:avLst/>
            <a:gdLst/>
            <a:ahLst/>
            <a:cxnLst/>
            <a:rect l="l" t="t" r="r" b="b"/>
            <a:pathLst>
              <a:path w="1352" h="2248" extrusionOk="0">
                <a:moveTo>
                  <a:pt x="757" y="1"/>
                </a:moveTo>
                <a:cubicBezTo>
                  <a:pt x="681" y="1"/>
                  <a:pt x="649" y="44"/>
                  <a:pt x="627" y="98"/>
                </a:cubicBezTo>
                <a:cubicBezTo>
                  <a:pt x="595" y="184"/>
                  <a:pt x="573" y="260"/>
                  <a:pt x="541" y="346"/>
                </a:cubicBezTo>
                <a:cubicBezTo>
                  <a:pt x="433" y="627"/>
                  <a:pt x="325" y="919"/>
                  <a:pt x="66" y="1113"/>
                </a:cubicBezTo>
                <a:cubicBezTo>
                  <a:pt x="1" y="1167"/>
                  <a:pt x="1" y="1264"/>
                  <a:pt x="66" y="1318"/>
                </a:cubicBezTo>
                <a:cubicBezTo>
                  <a:pt x="87" y="1351"/>
                  <a:pt x="120" y="1372"/>
                  <a:pt x="152" y="1405"/>
                </a:cubicBezTo>
                <a:cubicBezTo>
                  <a:pt x="314" y="1545"/>
                  <a:pt x="433" y="1740"/>
                  <a:pt x="498" y="1945"/>
                </a:cubicBezTo>
                <a:cubicBezTo>
                  <a:pt x="519" y="2020"/>
                  <a:pt x="552" y="2096"/>
                  <a:pt x="573" y="2161"/>
                </a:cubicBezTo>
                <a:cubicBezTo>
                  <a:pt x="595" y="2215"/>
                  <a:pt x="638" y="2247"/>
                  <a:pt x="692" y="2247"/>
                </a:cubicBezTo>
                <a:cubicBezTo>
                  <a:pt x="757" y="2247"/>
                  <a:pt x="779" y="2204"/>
                  <a:pt x="800" y="2150"/>
                </a:cubicBezTo>
                <a:cubicBezTo>
                  <a:pt x="822" y="2064"/>
                  <a:pt x="833" y="1977"/>
                  <a:pt x="865" y="1891"/>
                </a:cubicBezTo>
                <a:cubicBezTo>
                  <a:pt x="930" y="1696"/>
                  <a:pt x="1005" y="1502"/>
                  <a:pt x="1211" y="1383"/>
                </a:cubicBezTo>
                <a:cubicBezTo>
                  <a:pt x="1243" y="1372"/>
                  <a:pt x="1265" y="1351"/>
                  <a:pt x="1286" y="1329"/>
                </a:cubicBezTo>
                <a:cubicBezTo>
                  <a:pt x="1308" y="1297"/>
                  <a:pt x="1329" y="1253"/>
                  <a:pt x="1351" y="1221"/>
                </a:cubicBezTo>
                <a:cubicBezTo>
                  <a:pt x="1329" y="1178"/>
                  <a:pt x="1308" y="1145"/>
                  <a:pt x="1286" y="1102"/>
                </a:cubicBezTo>
                <a:cubicBezTo>
                  <a:pt x="1232" y="994"/>
                  <a:pt x="1167" y="897"/>
                  <a:pt x="1103" y="789"/>
                </a:cubicBezTo>
                <a:cubicBezTo>
                  <a:pt x="962" y="595"/>
                  <a:pt x="876" y="357"/>
                  <a:pt x="854" y="119"/>
                </a:cubicBezTo>
                <a:cubicBezTo>
                  <a:pt x="854" y="55"/>
                  <a:pt x="811" y="11"/>
                  <a:pt x="7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582;p34"/>
          <p:cNvSpPr/>
          <p:nvPr/>
        </p:nvSpPr>
        <p:spPr>
          <a:xfrm>
            <a:off x="1324808" y="3379638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584;p34"/>
          <p:cNvSpPr/>
          <p:nvPr/>
        </p:nvSpPr>
        <p:spPr>
          <a:xfrm>
            <a:off x="5955297" y="1141857"/>
            <a:ext cx="136196" cy="205601"/>
          </a:xfrm>
          <a:custGeom>
            <a:avLst/>
            <a:gdLst/>
            <a:ahLst/>
            <a:cxnLst/>
            <a:rect l="l" t="t" r="r" b="b"/>
            <a:pathLst>
              <a:path w="1772" h="2675" extrusionOk="0">
                <a:moveTo>
                  <a:pt x="951" y="492"/>
                </a:moveTo>
                <a:cubicBezTo>
                  <a:pt x="1124" y="772"/>
                  <a:pt x="1210" y="1107"/>
                  <a:pt x="1502" y="1291"/>
                </a:cubicBezTo>
                <a:cubicBezTo>
                  <a:pt x="1307" y="1615"/>
                  <a:pt x="1102" y="1939"/>
                  <a:pt x="908" y="2274"/>
                </a:cubicBezTo>
                <a:lnTo>
                  <a:pt x="875" y="2209"/>
                </a:lnTo>
                <a:cubicBezTo>
                  <a:pt x="757" y="1928"/>
                  <a:pt x="605" y="1680"/>
                  <a:pt x="411" y="1453"/>
                </a:cubicBezTo>
                <a:cubicBezTo>
                  <a:pt x="389" y="1431"/>
                  <a:pt x="400" y="1377"/>
                  <a:pt x="400" y="1356"/>
                </a:cubicBezTo>
                <a:cubicBezTo>
                  <a:pt x="411" y="1334"/>
                  <a:pt x="433" y="1313"/>
                  <a:pt x="443" y="1302"/>
                </a:cubicBezTo>
                <a:cubicBezTo>
                  <a:pt x="649" y="1053"/>
                  <a:pt x="821" y="772"/>
                  <a:pt x="951" y="492"/>
                </a:cubicBezTo>
                <a:close/>
                <a:moveTo>
                  <a:pt x="926" y="0"/>
                </a:moveTo>
                <a:cubicBezTo>
                  <a:pt x="824" y="0"/>
                  <a:pt x="727" y="56"/>
                  <a:pt x="681" y="157"/>
                </a:cubicBezTo>
                <a:cubicBezTo>
                  <a:pt x="573" y="373"/>
                  <a:pt x="465" y="600"/>
                  <a:pt x="346" y="805"/>
                </a:cubicBezTo>
                <a:cubicBezTo>
                  <a:pt x="249" y="978"/>
                  <a:pt x="141" y="1140"/>
                  <a:pt x="44" y="1302"/>
                </a:cubicBezTo>
                <a:cubicBezTo>
                  <a:pt x="1" y="1356"/>
                  <a:pt x="1" y="1431"/>
                  <a:pt x="44" y="1485"/>
                </a:cubicBezTo>
                <a:cubicBezTo>
                  <a:pt x="206" y="1701"/>
                  <a:pt x="346" y="1950"/>
                  <a:pt x="454" y="2198"/>
                </a:cubicBezTo>
                <a:cubicBezTo>
                  <a:pt x="497" y="2306"/>
                  <a:pt x="551" y="2414"/>
                  <a:pt x="605" y="2522"/>
                </a:cubicBezTo>
                <a:cubicBezTo>
                  <a:pt x="645" y="2612"/>
                  <a:pt x="741" y="2675"/>
                  <a:pt x="841" y="2675"/>
                </a:cubicBezTo>
                <a:cubicBezTo>
                  <a:pt x="849" y="2675"/>
                  <a:pt x="857" y="2674"/>
                  <a:pt x="865" y="2673"/>
                </a:cubicBezTo>
                <a:cubicBezTo>
                  <a:pt x="872" y="2674"/>
                  <a:pt x="879" y="2675"/>
                  <a:pt x="886" y="2675"/>
                </a:cubicBezTo>
                <a:cubicBezTo>
                  <a:pt x="974" y="2675"/>
                  <a:pt x="1051" y="2613"/>
                  <a:pt x="1081" y="2533"/>
                </a:cubicBezTo>
                <a:cubicBezTo>
                  <a:pt x="1081" y="2501"/>
                  <a:pt x="1091" y="2479"/>
                  <a:pt x="1113" y="2447"/>
                </a:cubicBezTo>
                <a:cubicBezTo>
                  <a:pt x="1275" y="2187"/>
                  <a:pt x="1437" y="1917"/>
                  <a:pt x="1588" y="1647"/>
                </a:cubicBezTo>
                <a:cubicBezTo>
                  <a:pt x="1653" y="1539"/>
                  <a:pt x="1707" y="1421"/>
                  <a:pt x="1761" y="1302"/>
                </a:cubicBezTo>
                <a:cubicBezTo>
                  <a:pt x="1772" y="1280"/>
                  <a:pt x="1761" y="1248"/>
                  <a:pt x="1750" y="1226"/>
                </a:cubicBezTo>
                <a:cubicBezTo>
                  <a:pt x="1729" y="1172"/>
                  <a:pt x="1685" y="1140"/>
                  <a:pt x="1664" y="1097"/>
                </a:cubicBezTo>
                <a:cubicBezTo>
                  <a:pt x="1459" y="783"/>
                  <a:pt x="1286" y="459"/>
                  <a:pt x="1135" y="124"/>
                </a:cubicBezTo>
                <a:cubicBezTo>
                  <a:pt x="1113" y="81"/>
                  <a:pt x="1081" y="49"/>
                  <a:pt x="1048" y="27"/>
                </a:cubicBezTo>
                <a:cubicBezTo>
                  <a:pt x="1008" y="9"/>
                  <a:pt x="967" y="0"/>
                  <a:pt x="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48;p33"/>
          <p:cNvSpPr txBox="1">
            <a:spLocks noGrp="1"/>
          </p:cNvSpPr>
          <p:nvPr>
            <p:ph type="title" idx="5"/>
          </p:nvPr>
        </p:nvSpPr>
        <p:spPr>
          <a:xfrm>
            <a:off x="3251470" y="2860364"/>
            <a:ext cx="31224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800" dirty="0"/>
              <a:t>Định lí cosin và định lí sin</a:t>
            </a:r>
            <a:endParaRPr sz="2800" dirty="0"/>
          </a:p>
        </p:txBody>
      </p:sp>
      <p:sp>
        <p:nvSpPr>
          <p:cNvPr id="14" name="Google Shape;1558;p33"/>
          <p:cNvSpPr txBox="1">
            <a:spLocks noGrp="1"/>
          </p:cNvSpPr>
          <p:nvPr>
            <p:ph type="title" idx="18"/>
          </p:nvPr>
        </p:nvSpPr>
        <p:spPr>
          <a:xfrm>
            <a:off x="6884468" y="3379638"/>
            <a:ext cx="153651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E06666"/>
                </a:solidFill>
              </a:rPr>
              <a:t>03</a:t>
            </a:r>
            <a:endParaRPr sz="3600" dirty="0">
              <a:solidFill>
                <a:srgbClr val="E066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" grpId="0"/>
      <p:bldP spid="1544" grpId="0"/>
      <p:bldP spid="1548" grpId="0"/>
      <p:bldP spid="1556" grpId="0"/>
      <p:bldP spid="1558" grpId="0"/>
      <p:bldP spid="1562" grpId="0" animBg="1"/>
      <p:bldP spid="1563" grpId="0" animBg="1"/>
      <p:bldP spid="1564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604070" y="160398"/>
            <a:ext cx="1973749" cy="177344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4" name="Google Shape;2784;p59"/>
          <p:cNvSpPr/>
          <p:nvPr/>
        </p:nvSpPr>
        <p:spPr>
          <a:xfrm>
            <a:off x="1265569" y="2852749"/>
            <a:ext cx="1422000" cy="1422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6" name="Google Shape;2786;p59"/>
          <p:cNvSpPr/>
          <p:nvPr/>
        </p:nvSpPr>
        <p:spPr>
          <a:xfrm>
            <a:off x="3475168" y="1555817"/>
            <a:ext cx="2030600" cy="19747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8" name="Google Shape;2788;p59"/>
          <p:cNvSpPr txBox="1"/>
          <p:nvPr/>
        </p:nvSpPr>
        <p:spPr>
          <a:xfrm>
            <a:off x="566237" y="484949"/>
            <a:ext cx="2026402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N</a:t>
            </a:r>
            <a:r>
              <a:rPr lang="en-US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g</a:t>
            </a: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hiên cứu lại toàn bộ bài tập gv đã hướng dẫn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789" name="Google Shape;2789;p59"/>
          <p:cNvSpPr txBox="1"/>
          <p:nvPr/>
        </p:nvSpPr>
        <p:spPr>
          <a:xfrm>
            <a:off x="3497651" y="1823646"/>
            <a:ext cx="1931032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  <a:latin typeface="Pattaya" panose="00000500000000000000" pitchFamily="2" charset="-34"/>
                <a:ea typeface="Leckerli One"/>
                <a:cs typeface="Pattaya" panose="00000500000000000000" pitchFamily="2" charset="-34"/>
                <a:sym typeface="Leckerli One"/>
              </a:rPr>
              <a:t>Quy trình ôn tập hiệu quả</a:t>
            </a:r>
            <a:endParaRPr sz="3200" dirty="0">
              <a:solidFill>
                <a:schemeClr val="dk2"/>
              </a:solidFill>
              <a:latin typeface="Pattaya" panose="00000500000000000000" pitchFamily="2" charset="-34"/>
              <a:ea typeface="Leckerli One"/>
              <a:cs typeface="Pattaya" panose="00000500000000000000" pitchFamily="2" charset="-34"/>
              <a:sym typeface="Leckerli One"/>
            </a:endParaRPr>
          </a:p>
        </p:txBody>
      </p:sp>
      <p:sp>
        <p:nvSpPr>
          <p:cNvPr id="2791" name="Google Shape;2791;p59"/>
          <p:cNvSpPr/>
          <p:nvPr/>
        </p:nvSpPr>
        <p:spPr>
          <a:xfrm>
            <a:off x="2457058" y="1698678"/>
            <a:ext cx="1012499" cy="631205"/>
          </a:xfrm>
          <a:custGeom>
            <a:avLst/>
            <a:gdLst/>
            <a:ahLst/>
            <a:cxnLst/>
            <a:rect l="l" t="t" r="r" b="b"/>
            <a:pathLst>
              <a:path w="43053" h="21717" extrusionOk="0">
                <a:moveTo>
                  <a:pt x="43053" y="21717"/>
                </a:moveTo>
                <a:cubicBezTo>
                  <a:pt x="26993" y="21050"/>
                  <a:pt x="8272" y="13782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793" name="Google Shape;2793;p59"/>
          <p:cNvSpPr txBox="1"/>
          <p:nvPr/>
        </p:nvSpPr>
        <p:spPr>
          <a:xfrm>
            <a:off x="1103600" y="3112723"/>
            <a:ext cx="17778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-US" sz="2200" dirty="0" err="1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Học</a:t>
            </a:r>
            <a:r>
              <a:rPr lang="en-US" sz="22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thuộc</a:t>
            </a:r>
            <a:r>
              <a:rPr lang="en-US" sz="22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công</a:t>
            </a:r>
            <a:r>
              <a:rPr lang="en-US" sz="22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thức</a:t>
            </a:r>
            <a:endParaRPr lang="en-US" sz="22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794" name="Google Shape;2794;p59"/>
          <p:cNvSpPr/>
          <p:nvPr/>
        </p:nvSpPr>
        <p:spPr>
          <a:xfrm rot="10800000" flipH="1">
            <a:off x="2774431" y="2880808"/>
            <a:ext cx="754719" cy="407465"/>
          </a:xfrm>
          <a:custGeom>
            <a:avLst/>
            <a:gdLst/>
            <a:ahLst/>
            <a:cxnLst/>
            <a:rect l="l" t="t" r="r" b="b"/>
            <a:pathLst>
              <a:path w="43053" h="21717" extrusionOk="0">
                <a:moveTo>
                  <a:pt x="43053" y="21717"/>
                </a:moveTo>
                <a:cubicBezTo>
                  <a:pt x="26993" y="21050"/>
                  <a:pt x="8272" y="13782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795" name="Google Shape;2795;p59"/>
          <p:cNvSpPr/>
          <p:nvPr/>
        </p:nvSpPr>
        <p:spPr>
          <a:xfrm>
            <a:off x="6361480" y="367539"/>
            <a:ext cx="1577900" cy="1533152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59"/>
          <p:cNvSpPr txBox="1"/>
          <p:nvPr/>
        </p:nvSpPr>
        <p:spPr>
          <a:xfrm>
            <a:off x="6361480" y="531689"/>
            <a:ext cx="157056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Làm bài tập trong bài giảng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798" name="Google Shape;2798;p59"/>
          <p:cNvSpPr/>
          <p:nvPr/>
        </p:nvSpPr>
        <p:spPr>
          <a:xfrm>
            <a:off x="7193535" y="2149369"/>
            <a:ext cx="1513192" cy="145305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59"/>
          <p:cNvSpPr txBox="1"/>
          <p:nvPr/>
        </p:nvSpPr>
        <p:spPr>
          <a:xfrm>
            <a:off x="7132993" y="2298832"/>
            <a:ext cx="1675347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Làm bài trắc nghiệm dtstudy</a:t>
            </a:r>
            <a:endParaRPr sz="21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801" name="Google Shape;2801;p59"/>
          <p:cNvSpPr/>
          <p:nvPr/>
        </p:nvSpPr>
        <p:spPr>
          <a:xfrm>
            <a:off x="5452561" y="3681664"/>
            <a:ext cx="1740974" cy="1703203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3" name="Google Shape;2803;p59"/>
          <p:cNvSpPr txBox="1"/>
          <p:nvPr/>
        </p:nvSpPr>
        <p:spPr>
          <a:xfrm>
            <a:off x="5399355" y="3974467"/>
            <a:ext cx="184738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Ghi chú và hỏi gv điều chưa hiểu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804" name="Google Shape;2804;p59"/>
          <p:cNvSpPr/>
          <p:nvPr/>
        </p:nvSpPr>
        <p:spPr>
          <a:xfrm flipH="1">
            <a:off x="5492287" y="1718891"/>
            <a:ext cx="896010" cy="664463"/>
          </a:xfrm>
          <a:custGeom>
            <a:avLst/>
            <a:gdLst/>
            <a:ahLst/>
            <a:cxnLst/>
            <a:rect l="l" t="t" r="r" b="b"/>
            <a:pathLst>
              <a:path w="43053" h="21717" extrusionOk="0">
                <a:moveTo>
                  <a:pt x="43053" y="21717"/>
                </a:moveTo>
                <a:cubicBezTo>
                  <a:pt x="26993" y="21050"/>
                  <a:pt x="8272" y="13782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805" name="Google Shape;2805;p59"/>
          <p:cNvSpPr/>
          <p:nvPr/>
        </p:nvSpPr>
        <p:spPr>
          <a:xfrm rot="12090409">
            <a:off x="5201812" y="3244085"/>
            <a:ext cx="656451" cy="501608"/>
          </a:xfrm>
          <a:custGeom>
            <a:avLst/>
            <a:gdLst/>
            <a:ahLst/>
            <a:cxnLst/>
            <a:rect l="l" t="t" r="r" b="b"/>
            <a:pathLst>
              <a:path w="43053" h="21717" extrusionOk="0">
                <a:moveTo>
                  <a:pt x="43053" y="21717"/>
                </a:moveTo>
                <a:cubicBezTo>
                  <a:pt x="26993" y="21050"/>
                  <a:pt x="8272" y="13782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806" name="Google Shape;2806;p59"/>
          <p:cNvSpPr/>
          <p:nvPr/>
        </p:nvSpPr>
        <p:spPr>
          <a:xfrm rot="963340" flipH="1">
            <a:off x="5524392" y="2632933"/>
            <a:ext cx="1553946" cy="252718"/>
          </a:xfrm>
          <a:custGeom>
            <a:avLst/>
            <a:gdLst/>
            <a:ahLst/>
            <a:cxnLst/>
            <a:rect l="l" t="t" r="r" b="b"/>
            <a:pathLst>
              <a:path w="43053" h="21717" extrusionOk="0">
                <a:moveTo>
                  <a:pt x="43053" y="21717"/>
                </a:moveTo>
                <a:cubicBezTo>
                  <a:pt x="26993" y="21050"/>
                  <a:pt x="8272" y="13782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807" name="Google Shape;2807;p59"/>
          <p:cNvSpPr/>
          <p:nvPr/>
        </p:nvSpPr>
        <p:spPr>
          <a:xfrm rot="6240902">
            <a:off x="5185470" y="1430854"/>
            <a:ext cx="240302" cy="452649"/>
          </a:xfrm>
          <a:custGeom>
            <a:avLst/>
            <a:gdLst/>
            <a:ahLst/>
            <a:cxnLst/>
            <a:rect l="l" t="t" r="r" b="b"/>
            <a:pathLst>
              <a:path w="4192" h="7896" extrusionOk="0">
                <a:moveTo>
                  <a:pt x="1221" y="0"/>
                </a:moveTo>
                <a:cubicBezTo>
                  <a:pt x="724" y="0"/>
                  <a:pt x="303" y="421"/>
                  <a:pt x="152" y="896"/>
                </a:cubicBezTo>
                <a:cubicBezTo>
                  <a:pt x="0" y="1372"/>
                  <a:pt x="76" y="1890"/>
                  <a:pt x="195" y="2365"/>
                </a:cubicBezTo>
                <a:cubicBezTo>
                  <a:pt x="746" y="4666"/>
                  <a:pt x="2182" y="6653"/>
                  <a:pt x="4191" y="7895"/>
                </a:cubicBezTo>
                <a:lnTo>
                  <a:pt x="3921" y="7669"/>
                </a:lnTo>
                <a:cubicBezTo>
                  <a:pt x="2603" y="5616"/>
                  <a:pt x="3759" y="2603"/>
                  <a:pt x="2301" y="659"/>
                </a:cubicBezTo>
                <a:cubicBezTo>
                  <a:pt x="2042" y="302"/>
                  <a:pt x="1664" y="0"/>
                  <a:pt x="12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8" name="Google Shape;2808;p59"/>
          <p:cNvSpPr/>
          <p:nvPr/>
        </p:nvSpPr>
        <p:spPr>
          <a:xfrm rot="6240902">
            <a:off x="5080181" y="1337721"/>
            <a:ext cx="398802" cy="195712"/>
          </a:xfrm>
          <a:custGeom>
            <a:avLst/>
            <a:gdLst/>
            <a:ahLst/>
            <a:cxnLst/>
            <a:rect l="l" t="t" r="r" b="b"/>
            <a:pathLst>
              <a:path w="6957" h="3414" extrusionOk="0">
                <a:moveTo>
                  <a:pt x="1948" y="0"/>
                </a:moveTo>
                <a:cubicBezTo>
                  <a:pt x="1679" y="0"/>
                  <a:pt x="1410" y="28"/>
                  <a:pt x="1146" y="87"/>
                </a:cubicBezTo>
                <a:cubicBezTo>
                  <a:pt x="725" y="184"/>
                  <a:pt x="271" y="400"/>
                  <a:pt x="141" y="810"/>
                </a:cubicBezTo>
                <a:cubicBezTo>
                  <a:pt x="1" y="1264"/>
                  <a:pt x="325" y="1750"/>
                  <a:pt x="735" y="1966"/>
                </a:cubicBezTo>
                <a:cubicBezTo>
                  <a:pt x="1157" y="2182"/>
                  <a:pt x="1643" y="2182"/>
                  <a:pt x="2118" y="2204"/>
                </a:cubicBezTo>
                <a:cubicBezTo>
                  <a:pt x="3803" y="2247"/>
                  <a:pt x="5585" y="2452"/>
                  <a:pt x="6957" y="3413"/>
                </a:cubicBezTo>
                <a:cubicBezTo>
                  <a:pt x="6319" y="2420"/>
                  <a:pt x="5553" y="1480"/>
                  <a:pt x="4559" y="832"/>
                </a:cubicBezTo>
                <a:cubicBezTo>
                  <a:pt x="3790" y="322"/>
                  <a:pt x="2867" y="0"/>
                  <a:pt x="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9" name="Google Shape;2809;p59"/>
          <p:cNvSpPr/>
          <p:nvPr/>
        </p:nvSpPr>
        <p:spPr>
          <a:xfrm rot="6240902">
            <a:off x="5334458" y="1435634"/>
            <a:ext cx="108457" cy="152029"/>
          </a:xfrm>
          <a:custGeom>
            <a:avLst/>
            <a:gdLst/>
            <a:ahLst/>
            <a:cxnLst/>
            <a:rect l="l" t="t" r="r" b="b"/>
            <a:pathLst>
              <a:path w="1892" h="2652" extrusionOk="0">
                <a:moveTo>
                  <a:pt x="289" y="1"/>
                </a:moveTo>
                <a:cubicBezTo>
                  <a:pt x="226" y="1"/>
                  <a:pt x="165" y="20"/>
                  <a:pt x="120" y="59"/>
                </a:cubicBezTo>
                <a:cubicBezTo>
                  <a:pt x="77" y="113"/>
                  <a:pt x="55" y="167"/>
                  <a:pt x="55" y="232"/>
                </a:cubicBezTo>
                <a:cubicBezTo>
                  <a:pt x="1" y="686"/>
                  <a:pt x="347" y="1085"/>
                  <a:pt x="671" y="1409"/>
                </a:cubicBezTo>
                <a:lnTo>
                  <a:pt x="1891" y="2651"/>
                </a:lnTo>
                <a:lnTo>
                  <a:pt x="1816" y="2479"/>
                </a:lnTo>
                <a:cubicBezTo>
                  <a:pt x="1578" y="1820"/>
                  <a:pt x="1286" y="1193"/>
                  <a:pt x="951" y="588"/>
                </a:cubicBezTo>
                <a:cubicBezTo>
                  <a:pt x="811" y="351"/>
                  <a:pt x="671" y="113"/>
                  <a:pt x="411" y="27"/>
                </a:cubicBezTo>
                <a:cubicBezTo>
                  <a:pt x="373" y="9"/>
                  <a:pt x="330" y="1"/>
                  <a:pt x="2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300"/>
                                        <p:tgtEl>
                                          <p:spTgt spid="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30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" grpId="0" animBg="1"/>
      <p:bldP spid="2784" grpId="0" animBg="1"/>
      <p:bldP spid="2786" grpId="0" animBg="1"/>
      <p:bldP spid="2788" grpId="0"/>
      <p:bldP spid="2789" grpId="0"/>
      <p:bldP spid="2793" grpId="0"/>
      <p:bldP spid="2795" grpId="0" animBg="1"/>
      <p:bldP spid="2797" grpId="0"/>
      <p:bldP spid="2798" grpId="0" animBg="1"/>
      <p:bldP spid="2800" grpId="0"/>
      <p:bldP spid="2801" grpId="0" animBg="1"/>
      <p:bldP spid="2803" grpId="0"/>
      <p:bldP spid="2807" grpId="0" animBg="1"/>
      <p:bldP spid="2808" grpId="0" animBg="1"/>
      <p:bldP spid="28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8" name="Google Shape;1978;p37"/>
          <p:cNvCxnSpPr/>
          <p:nvPr/>
        </p:nvCxnSpPr>
        <p:spPr>
          <a:xfrm>
            <a:off x="1780275" y="3405275"/>
            <a:ext cx="543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9" name="Google Shape;1979;p37"/>
          <p:cNvCxnSpPr/>
          <p:nvPr/>
        </p:nvCxnSpPr>
        <p:spPr>
          <a:xfrm>
            <a:off x="1780275" y="2924250"/>
            <a:ext cx="543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80" name="Google Shape;1980;p37"/>
          <p:cNvCxnSpPr/>
          <p:nvPr/>
        </p:nvCxnSpPr>
        <p:spPr>
          <a:xfrm>
            <a:off x="1780275" y="2700425"/>
            <a:ext cx="543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1" name="Google Shape;1981;p37"/>
          <p:cNvCxnSpPr/>
          <p:nvPr/>
        </p:nvCxnSpPr>
        <p:spPr>
          <a:xfrm>
            <a:off x="1780275" y="1833650"/>
            <a:ext cx="543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82" name="Google Shape;1982;p37"/>
          <p:cNvCxnSpPr/>
          <p:nvPr/>
        </p:nvCxnSpPr>
        <p:spPr>
          <a:xfrm>
            <a:off x="1780275" y="2319425"/>
            <a:ext cx="543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3" name="Google Shape;1983;p37"/>
          <p:cNvSpPr txBox="1">
            <a:spLocks noGrp="1"/>
          </p:cNvSpPr>
          <p:nvPr>
            <p:ph type="title"/>
          </p:nvPr>
        </p:nvSpPr>
        <p:spPr>
          <a:xfrm>
            <a:off x="2633525" y="1887485"/>
            <a:ext cx="5229167" cy="124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dirty="0"/>
              <a:t>Ôn tập </a:t>
            </a:r>
            <a:br>
              <a:rPr lang="en" dirty="0"/>
            </a:br>
            <a:r>
              <a:rPr lang="en" dirty="0"/>
              <a:t>thật tốt !</a:t>
            </a:r>
            <a:endParaRPr dirty="0"/>
          </a:p>
        </p:txBody>
      </p:sp>
      <p:sp>
        <p:nvSpPr>
          <p:cNvPr id="1986" name="Google Shape;1986;p37"/>
          <p:cNvSpPr/>
          <p:nvPr/>
        </p:nvSpPr>
        <p:spPr>
          <a:xfrm rot="-8100000">
            <a:off x="7063265" y="3663481"/>
            <a:ext cx="975769" cy="396750"/>
          </a:xfrm>
          <a:custGeom>
            <a:avLst/>
            <a:gdLst/>
            <a:ahLst/>
            <a:cxnLst/>
            <a:rect l="l" t="t" r="r" b="b"/>
            <a:pathLst>
              <a:path w="4872" h="1981" extrusionOk="0">
                <a:moveTo>
                  <a:pt x="4828" y="1"/>
                </a:moveTo>
                <a:cubicBezTo>
                  <a:pt x="4720" y="76"/>
                  <a:pt x="4623" y="141"/>
                  <a:pt x="4515" y="206"/>
                </a:cubicBezTo>
                <a:cubicBezTo>
                  <a:pt x="4183" y="360"/>
                  <a:pt x="3824" y="438"/>
                  <a:pt x="3461" y="438"/>
                </a:cubicBezTo>
                <a:cubicBezTo>
                  <a:pt x="3315" y="438"/>
                  <a:pt x="3170" y="425"/>
                  <a:pt x="3024" y="401"/>
                </a:cubicBezTo>
                <a:cubicBezTo>
                  <a:pt x="2636" y="347"/>
                  <a:pt x="2258" y="271"/>
                  <a:pt x="1869" y="195"/>
                </a:cubicBezTo>
                <a:cubicBezTo>
                  <a:pt x="1597" y="143"/>
                  <a:pt x="1324" y="76"/>
                  <a:pt x="1041" y="76"/>
                </a:cubicBezTo>
                <a:cubicBezTo>
                  <a:pt x="975" y="76"/>
                  <a:pt x="909" y="79"/>
                  <a:pt x="843" y="87"/>
                </a:cubicBezTo>
                <a:cubicBezTo>
                  <a:pt x="529" y="130"/>
                  <a:pt x="270" y="260"/>
                  <a:pt x="141" y="573"/>
                </a:cubicBezTo>
                <a:cubicBezTo>
                  <a:pt x="0" y="876"/>
                  <a:pt x="43" y="1221"/>
                  <a:pt x="259" y="1481"/>
                </a:cubicBezTo>
                <a:cubicBezTo>
                  <a:pt x="454" y="1718"/>
                  <a:pt x="735" y="1880"/>
                  <a:pt x="1037" y="1934"/>
                </a:cubicBezTo>
                <a:cubicBezTo>
                  <a:pt x="1208" y="1964"/>
                  <a:pt x="1383" y="1980"/>
                  <a:pt x="1558" y="1980"/>
                </a:cubicBezTo>
                <a:cubicBezTo>
                  <a:pt x="1761" y="1980"/>
                  <a:pt x="1964" y="1959"/>
                  <a:pt x="2160" y="1913"/>
                </a:cubicBezTo>
                <a:cubicBezTo>
                  <a:pt x="3046" y="1761"/>
                  <a:pt x="3867" y="1329"/>
                  <a:pt x="4483" y="660"/>
                </a:cubicBezTo>
                <a:cubicBezTo>
                  <a:pt x="4634" y="509"/>
                  <a:pt x="4753" y="314"/>
                  <a:pt x="4839" y="109"/>
                </a:cubicBezTo>
                <a:cubicBezTo>
                  <a:pt x="4861" y="66"/>
                  <a:pt x="4871" y="12"/>
                  <a:pt x="48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987" name="Google Shape;1987;p37"/>
          <p:cNvSpPr/>
          <p:nvPr/>
        </p:nvSpPr>
        <p:spPr>
          <a:xfrm rot="-8756114">
            <a:off x="7289857" y="3198976"/>
            <a:ext cx="707587" cy="569188"/>
          </a:xfrm>
          <a:custGeom>
            <a:avLst/>
            <a:gdLst/>
            <a:ahLst/>
            <a:cxnLst/>
            <a:rect l="l" t="t" r="r" b="b"/>
            <a:pathLst>
              <a:path w="3533" h="2842" extrusionOk="0">
                <a:moveTo>
                  <a:pt x="3462" y="0"/>
                </a:moveTo>
                <a:cubicBezTo>
                  <a:pt x="3441" y="0"/>
                  <a:pt x="3417" y="7"/>
                  <a:pt x="3392" y="22"/>
                </a:cubicBezTo>
                <a:cubicBezTo>
                  <a:pt x="3230" y="130"/>
                  <a:pt x="3057" y="227"/>
                  <a:pt x="2885" y="302"/>
                </a:cubicBezTo>
                <a:cubicBezTo>
                  <a:pt x="2528" y="443"/>
                  <a:pt x="2150" y="572"/>
                  <a:pt x="1783" y="691"/>
                </a:cubicBezTo>
                <a:cubicBezTo>
                  <a:pt x="1437" y="789"/>
                  <a:pt x="1092" y="918"/>
                  <a:pt x="757" y="1069"/>
                </a:cubicBezTo>
                <a:cubicBezTo>
                  <a:pt x="584" y="1145"/>
                  <a:pt x="422" y="1275"/>
                  <a:pt x="303" y="1415"/>
                </a:cubicBezTo>
                <a:cubicBezTo>
                  <a:pt x="12" y="1761"/>
                  <a:pt x="1" y="2182"/>
                  <a:pt x="271" y="2495"/>
                </a:cubicBezTo>
                <a:cubicBezTo>
                  <a:pt x="457" y="2723"/>
                  <a:pt x="723" y="2841"/>
                  <a:pt x="1011" y="2841"/>
                </a:cubicBezTo>
                <a:cubicBezTo>
                  <a:pt x="1023" y="2841"/>
                  <a:pt x="1036" y="2841"/>
                  <a:pt x="1048" y="2841"/>
                </a:cubicBezTo>
                <a:cubicBezTo>
                  <a:pt x="1372" y="2841"/>
                  <a:pt x="1686" y="2743"/>
                  <a:pt x="1945" y="2549"/>
                </a:cubicBezTo>
                <a:cubicBezTo>
                  <a:pt x="2658" y="2041"/>
                  <a:pt x="3198" y="1329"/>
                  <a:pt x="3479" y="497"/>
                </a:cubicBezTo>
                <a:cubicBezTo>
                  <a:pt x="3511" y="367"/>
                  <a:pt x="3533" y="227"/>
                  <a:pt x="3522" y="86"/>
                </a:cubicBezTo>
                <a:cubicBezTo>
                  <a:pt x="3529" y="29"/>
                  <a:pt x="3503" y="0"/>
                  <a:pt x="34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988" name="Google Shape;1988;p37"/>
          <p:cNvSpPr/>
          <p:nvPr/>
        </p:nvSpPr>
        <p:spPr>
          <a:xfrm rot="-8100000">
            <a:off x="7180691" y="2947075"/>
            <a:ext cx="266374" cy="435002"/>
          </a:xfrm>
          <a:custGeom>
            <a:avLst/>
            <a:gdLst/>
            <a:ahLst/>
            <a:cxnLst/>
            <a:rect l="l" t="t" r="r" b="b"/>
            <a:pathLst>
              <a:path w="1330" h="2172" extrusionOk="0">
                <a:moveTo>
                  <a:pt x="498" y="0"/>
                </a:moveTo>
                <a:cubicBezTo>
                  <a:pt x="476" y="11"/>
                  <a:pt x="454" y="33"/>
                  <a:pt x="433" y="43"/>
                </a:cubicBezTo>
                <a:cubicBezTo>
                  <a:pt x="152" y="368"/>
                  <a:pt x="1" y="789"/>
                  <a:pt x="11" y="1210"/>
                </a:cubicBezTo>
                <a:cubicBezTo>
                  <a:pt x="33" y="1566"/>
                  <a:pt x="227" y="1890"/>
                  <a:pt x="530" y="2063"/>
                </a:cubicBezTo>
                <a:cubicBezTo>
                  <a:pt x="660" y="2139"/>
                  <a:pt x="800" y="2171"/>
                  <a:pt x="940" y="2171"/>
                </a:cubicBezTo>
                <a:cubicBezTo>
                  <a:pt x="1156" y="2171"/>
                  <a:pt x="1329" y="1988"/>
                  <a:pt x="1329" y="1772"/>
                </a:cubicBezTo>
                <a:cubicBezTo>
                  <a:pt x="1329" y="1631"/>
                  <a:pt x="1297" y="1480"/>
                  <a:pt x="1210" y="1361"/>
                </a:cubicBezTo>
                <a:cubicBezTo>
                  <a:pt x="1102" y="1188"/>
                  <a:pt x="994" y="1016"/>
                  <a:pt x="886" y="843"/>
                </a:cubicBezTo>
                <a:cubicBezTo>
                  <a:pt x="703" y="616"/>
                  <a:pt x="584" y="357"/>
                  <a:pt x="541" y="76"/>
                </a:cubicBezTo>
                <a:cubicBezTo>
                  <a:pt x="541" y="43"/>
                  <a:pt x="519" y="22"/>
                  <a:pt x="49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989" name="Google Shape;1989;p37"/>
          <p:cNvSpPr/>
          <p:nvPr/>
        </p:nvSpPr>
        <p:spPr>
          <a:xfrm>
            <a:off x="1502245" y="925405"/>
            <a:ext cx="629904" cy="816175"/>
          </a:xfrm>
          <a:custGeom>
            <a:avLst/>
            <a:gdLst/>
            <a:ahLst/>
            <a:cxnLst/>
            <a:rect l="l" t="t" r="r" b="b"/>
            <a:pathLst>
              <a:path w="3500" h="4535" extrusionOk="0">
                <a:moveTo>
                  <a:pt x="895" y="1"/>
                </a:moveTo>
                <a:cubicBezTo>
                  <a:pt x="708" y="1"/>
                  <a:pt x="524" y="78"/>
                  <a:pt x="389" y="225"/>
                </a:cubicBezTo>
                <a:cubicBezTo>
                  <a:pt x="281" y="344"/>
                  <a:pt x="206" y="474"/>
                  <a:pt x="141" y="614"/>
                </a:cubicBezTo>
                <a:cubicBezTo>
                  <a:pt x="44" y="873"/>
                  <a:pt x="0" y="1143"/>
                  <a:pt x="22" y="1424"/>
                </a:cubicBezTo>
                <a:cubicBezTo>
                  <a:pt x="65" y="1943"/>
                  <a:pt x="227" y="2450"/>
                  <a:pt x="508" y="2904"/>
                </a:cubicBezTo>
                <a:cubicBezTo>
                  <a:pt x="1124" y="3941"/>
                  <a:pt x="2063" y="4449"/>
                  <a:pt x="3241" y="4535"/>
                </a:cubicBezTo>
                <a:lnTo>
                  <a:pt x="3305" y="4535"/>
                </a:lnTo>
                <a:cubicBezTo>
                  <a:pt x="3381" y="4535"/>
                  <a:pt x="3446" y="4535"/>
                  <a:pt x="3478" y="4449"/>
                </a:cubicBezTo>
                <a:cubicBezTo>
                  <a:pt x="3500" y="4395"/>
                  <a:pt x="3457" y="4319"/>
                  <a:pt x="3392" y="4254"/>
                </a:cubicBezTo>
                <a:cubicBezTo>
                  <a:pt x="3295" y="4189"/>
                  <a:pt x="3208" y="4114"/>
                  <a:pt x="3133" y="4027"/>
                </a:cubicBezTo>
                <a:cubicBezTo>
                  <a:pt x="2927" y="3779"/>
                  <a:pt x="2755" y="3509"/>
                  <a:pt x="2636" y="3217"/>
                </a:cubicBezTo>
                <a:cubicBezTo>
                  <a:pt x="2420" y="2699"/>
                  <a:pt x="2247" y="2170"/>
                  <a:pt x="2107" y="1630"/>
                </a:cubicBezTo>
                <a:cubicBezTo>
                  <a:pt x="2020" y="1262"/>
                  <a:pt x="1891" y="906"/>
                  <a:pt x="1707" y="571"/>
                </a:cubicBezTo>
                <a:cubicBezTo>
                  <a:pt x="1610" y="398"/>
                  <a:pt x="1480" y="247"/>
                  <a:pt x="1307" y="139"/>
                </a:cubicBezTo>
                <a:cubicBezTo>
                  <a:pt x="1181" y="46"/>
                  <a:pt x="1037" y="1"/>
                  <a:pt x="8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990" name="Google Shape;1990;p37"/>
          <p:cNvSpPr/>
          <p:nvPr/>
        </p:nvSpPr>
        <p:spPr>
          <a:xfrm>
            <a:off x="1585753" y="1846507"/>
            <a:ext cx="556115" cy="416996"/>
          </a:xfrm>
          <a:custGeom>
            <a:avLst/>
            <a:gdLst/>
            <a:ahLst/>
            <a:cxnLst/>
            <a:rect l="l" t="t" r="r" b="b"/>
            <a:pathLst>
              <a:path w="3090" h="2317" extrusionOk="0">
                <a:moveTo>
                  <a:pt x="2172" y="0"/>
                </a:moveTo>
                <a:cubicBezTo>
                  <a:pt x="1988" y="22"/>
                  <a:pt x="1815" y="43"/>
                  <a:pt x="1632" y="87"/>
                </a:cubicBezTo>
                <a:cubicBezTo>
                  <a:pt x="1016" y="227"/>
                  <a:pt x="487" y="616"/>
                  <a:pt x="163" y="1167"/>
                </a:cubicBezTo>
                <a:cubicBezTo>
                  <a:pt x="44" y="1350"/>
                  <a:pt x="1" y="1556"/>
                  <a:pt x="12" y="1772"/>
                </a:cubicBezTo>
                <a:cubicBezTo>
                  <a:pt x="22" y="2031"/>
                  <a:pt x="206" y="2258"/>
                  <a:pt x="465" y="2312"/>
                </a:cubicBezTo>
                <a:cubicBezTo>
                  <a:pt x="493" y="2315"/>
                  <a:pt x="521" y="2316"/>
                  <a:pt x="549" y="2316"/>
                </a:cubicBezTo>
                <a:cubicBezTo>
                  <a:pt x="717" y="2316"/>
                  <a:pt x="887" y="2261"/>
                  <a:pt x="1016" y="2150"/>
                </a:cubicBezTo>
                <a:cubicBezTo>
                  <a:pt x="1221" y="1998"/>
                  <a:pt x="1405" y="1826"/>
                  <a:pt x="1556" y="1620"/>
                </a:cubicBezTo>
                <a:cubicBezTo>
                  <a:pt x="1945" y="1145"/>
                  <a:pt x="2377" y="702"/>
                  <a:pt x="2949" y="443"/>
                </a:cubicBezTo>
                <a:cubicBezTo>
                  <a:pt x="2982" y="421"/>
                  <a:pt x="3014" y="400"/>
                  <a:pt x="3036" y="378"/>
                </a:cubicBezTo>
                <a:cubicBezTo>
                  <a:pt x="3090" y="346"/>
                  <a:pt x="3079" y="259"/>
                  <a:pt x="3025" y="238"/>
                </a:cubicBezTo>
                <a:cubicBezTo>
                  <a:pt x="2766" y="87"/>
                  <a:pt x="2463" y="0"/>
                  <a:pt x="2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999" name="Google Shape;1999;p37"/>
          <p:cNvSpPr/>
          <p:nvPr/>
        </p:nvSpPr>
        <p:spPr>
          <a:xfrm>
            <a:off x="6524464" y="1314030"/>
            <a:ext cx="137041" cy="204755"/>
          </a:xfrm>
          <a:custGeom>
            <a:avLst/>
            <a:gdLst/>
            <a:ahLst/>
            <a:cxnLst/>
            <a:rect l="l" t="t" r="r" b="b"/>
            <a:pathLst>
              <a:path w="1783" h="2664" extrusionOk="0">
                <a:moveTo>
                  <a:pt x="1102" y="455"/>
                </a:moveTo>
                <a:cubicBezTo>
                  <a:pt x="1242" y="736"/>
                  <a:pt x="1264" y="1060"/>
                  <a:pt x="1448" y="1320"/>
                </a:cubicBezTo>
                <a:lnTo>
                  <a:pt x="951" y="2270"/>
                </a:lnTo>
                <a:cubicBezTo>
                  <a:pt x="951" y="2270"/>
                  <a:pt x="940" y="2259"/>
                  <a:pt x="940" y="2259"/>
                </a:cubicBezTo>
                <a:cubicBezTo>
                  <a:pt x="821" y="2022"/>
                  <a:pt x="659" y="1816"/>
                  <a:pt x="476" y="1633"/>
                </a:cubicBezTo>
                <a:cubicBezTo>
                  <a:pt x="422" y="1600"/>
                  <a:pt x="411" y="1525"/>
                  <a:pt x="454" y="1471"/>
                </a:cubicBezTo>
                <a:lnTo>
                  <a:pt x="1102" y="455"/>
                </a:lnTo>
                <a:close/>
                <a:moveTo>
                  <a:pt x="1119" y="0"/>
                </a:moveTo>
                <a:cubicBezTo>
                  <a:pt x="1027" y="0"/>
                  <a:pt x="940" y="47"/>
                  <a:pt x="886" y="131"/>
                </a:cubicBezTo>
                <a:cubicBezTo>
                  <a:pt x="821" y="218"/>
                  <a:pt x="756" y="315"/>
                  <a:pt x="702" y="412"/>
                </a:cubicBezTo>
                <a:cubicBezTo>
                  <a:pt x="497" y="736"/>
                  <a:pt x="281" y="1071"/>
                  <a:pt x="76" y="1406"/>
                </a:cubicBezTo>
                <a:cubicBezTo>
                  <a:pt x="0" y="1492"/>
                  <a:pt x="11" y="1633"/>
                  <a:pt x="108" y="1698"/>
                </a:cubicBezTo>
                <a:cubicBezTo>
                  <a:pt x="206" y="1795"/>
                  <a:pt x="303" y="1903"/>
                  <a:pt x="378" y="2011"/>
                </a:cubicBezTo>
                <a:cubicBezTo>
                  <a:pt x="497" y="2184"/>
                  <a:pt x="594" y="2356"/>
                  <a:pt x="692" y="2529"/>
                </a:cubicBezTo>
                <a:cubicBezTo>
                  <a:pt x="741" y="2608"/>
                  <a:pt x="818" y="2660"/>
                  <a:pt x="905" y="2660"/>
                </a:cubicBezTo>
                <a:cubicBezTo>
                  <a:pt x="913" y="2660"/>
                  <a:pt x="921" y="2660"/>
                  <a:pt x="929" y="2659"/>
                </a:cubicBezTo>
                <a:cubicBezTo>
                  <a:pt x="945" y="2662"/>
                  <a:pt x="961" y="2664"/>
                  <a:pt x="976" y="2664"/>
                </a:cubicBezTo>
                <a:cubicBezTo>
                  <a:pt x="1067" y="2664"/>
                  <a:pt x="1152" y="2611"/>
                  <a:pt x="1188" y="2518"/>
                </a:cubicBezTo>
                <a:cubicBezTo>
                  <a:pt x="1210" y="2475"/>
                  <a:pt x="1232" y="2432"/>
                  <a:pt x="1253" y="2378"/>
                </a:cubicBezTo>
                <a:cubicBezTo>
                  <a:pt x="1404" y="2086"/>
                  <a:pt x="1556" y="1795"/>
                  <a:pt x="1696" y="1503"/>
                </a:cubicBezTo>
                <a:cubicBezTo>
                  <a:pt x="1728" y="1460"/>
                  <a:pt x="1739" y="1417"/>
                  <a:pt x="1761" y="1363"/>
                </a:cubicBezTo>
                <a:cubicBezTo>
                  <a:pt x="1782" y="1320"/>
                  <a:pt x="1761" y="1266"/>
                  <a:pt x="1707" y="1244"/>
                </a:cubicBezTo>
                <a:cubicBezTo>
                  <a:pt x="1620" y="1222"/>
                  <a:pt x="1599" y="1147"/>
                  <a:pt x="1577" y="1071"/>
                </a:cubicBezTo>
                <a:cubicBezTo>
                  <a:pt x="1491" y="758"/>
                  <a:pt x="1404" y="445"/>
                  <a:pt x="1307" y="131"/>
                </a:cubicBezTo>
                <a:cubicBezTo>
                  <a:pt x="1296" y="88"/>
                  <a:pt x="1264" y="45"/>
                  <a:pt x="1232" y="23"/>
                </a:cubicBezTo>
                <a:cubicBezTo>
                  <a:pt x="1194" y="8"/>
                  <a:pt x="1156" y="0"/>
                  <a:pt x="11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37"/>
          <p:cNvSpPr/>
          <p:nvPr/>
        </p:nvSpPr>
        <p:spPr>
          <a:xfrm>
            <a:off x="6796887" y="1192575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37"/>
          <p:cNvSpPr txBox="1"/>
          <p:nvPr/>
        </p:nvSpPr>
        <p:spPr>
          <a:xfrm>
            <a:off x="5811975" y="573000"/>
            <a:ext cx="10920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TEAM K10</a:t>
            </a:r>
            <a:endParaRPr sz="900" dirty="0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13" name="Google Shape;2013;p37"/>
          <p:cNvSpPr/>
          <p:nvPr/>
        </p:nvSpPr>
        <p:spPr>
          <a:xfrm>
            <a:off x="5561800" y="800151"/>
            <a:ext cx="242653" cy="204755"/>
          </a:xfrm>
          <a:custGeom>
            <a:avLst/>
            <a:gdLst/>
            <a:ahLst/>
            <a:cxnLst/>
            <a:rect l="l" t="t" r="r" b="b"/>
            <a:pathLst>
              <a:path w="6858" h="7239" extrusionOk="0">
                <a:moveTo>
                  <a:pt x="6858" y="0"/>
                </a:moveTo>
                <a:cubicBezTo>
                  <a:pt x="4199" y="1994"/>
                  <a:pt x="1486" y="4266"/>
                  <a:pt x="0" y="7239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16" name="Google Shape;2016;p37"/>
          <p:cNvSpPr/>
          <p:nvPr/>
        </p:nvSpPr>
        <p:spPr>
          <a:xfrm>
            <a:off x="6085675" y="938350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12573" h="12573" extrusionOk="0">
                <a:moveTo>
                  <a:pt x="0" y="0"/>
                </a:moveTo>
                <a:cubicBezTo>
                  <a:pt x="2651" y="5301"/>
                  <a:pt x="7641" y="9285"/>
                  <a:pt x="12573" y="12573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017" name="Google Shape;2017;p37"/>
          <p:cNvSpPr txBox="1"/>
          <p:nvPr/>
        </p:nvSpPr>
        <p:spPr>
          <a:xfrm>
            <a:off x="3289838" y="3482500"/>
            <a:ext cx="1134842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HÌNH HỌC 10</a:t>
            </a:r>
            <a:endParaRPr sz="900" dirty="0">
              <a:solidFill>
                <a:schemeClr val="dk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018" name="Google Shape;2018;p37"/>
          <p:cNvSpPr/>
          <p:nvPr/>
        </p:nvSpPr>
        <p:spPr>
          <a:xfrm>
            <a:off x="3085200" y="3471950"/>
            <a:ext cx="276225" cy="200025"/>
          </a:xfrm>
          <a:custGeom>
            <a:avLst/>
            <a:gdLst/>
            <a:ahLst/>
            <a:cxnLst/>
            <a:rect l="l" t="t" r="r" b="b"/>
            <a:pathLst>
              <a:path w="11049" h="8001" extrusionOk="0">
                <a:moveTo>
                  <a:pt x="11049" y="8001"/>
                </a:moveTo>
                <a:cubicBezTo>
                  <a:pt x="6677" y="6752"/>
                  <a:pt x="1438" y="4314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cxnSp>
        <p:nvCxnSpPr>
          <p:cNvPr id="2020" name="Google Shape;2020;p37"/>
          <p:cNvCxnSpPr/>
          <p:nvPr/>
        </p:nvCxnSpPr>
        <p:spPr>
          <a:xfrm>
            <a:off x="1780275" y="1600275"/>
            <a:ext cx="5438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" grpId="0"/>
      <p:bldP spid="1986" grpId="0" animBg="1"/>
      <p:bldP spid="1987" grpId="0" animBg="1"/>
      <p:bldP spid="1988" grpId="0" animBg="1"/>
      <p:bldP spid="1989" grpId="0" animBg="1"/>
      <p:bldP spid="1990" grpId="0" animBg="1"/>
      <p:bldP spid="2012" grpId="0"/>
      <p:bldP spid="20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34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Tích vô hướng và ứng dụng</a:t>
            </a:r>
            <a:endParaRPr sz="6600" dirty="0"/>
          </a:p>
        </p:txBody>
      </p:sp>
      <p:sp>
        <p:nvSpPr>
          <p:cNvPr id="1571" name="Google Shape;1571;p34"/>
          <p:cNvSpPr/>
          <p:nvPr/>
        </p:nvSpPr>
        <p:spPr>
          <a:xfrm>
            <a:off x="3661871" y="409606"/>
            <a:ext cx="1331276" cy="1143744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title" idx="2"/>
          </p:nvPr>
        </p:nvSpPr>
        <p:spPr>
          <a:xfrm>
            <a:off x="3661809" y="256700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  <p:sp>
        <p:nvSpPr>
          <p:cNvPr id="1573" name="Google Shape;1573;p34"/>
          <p:cNvSpPr/>
          <p:nvPr/>
        </p:nvSpPr>
        <p:spPr>
          <a:xfrm rot="-317296">
            <a:off x="5191583" y="519832"/>
            <a:ext cx="599806" cy="258792"/>
          </a:xfrm>
          <a:custGeom>
            <a:avLst/>
            <a:gdLst/>
            <a:ahLst/>
            <a:cxnLst/>
            <a:rect l="l" t="t" r="r" b="b"/>
            <a:pathLst>
              <a:path w="3889" h="1678" extrusionOk="0">
                <a:moveTo>
                  <a:pt x="2765" y="1"/>
                </a:moveTo>
                <a:cubicBezTo>
                  <a:pt x="2609" y="1"/>
                  <a:pt x="2452" y="20"/>
                  <a:pt x="2301" y="58"/>
                </a:cubicBezTo>
                <a:cubicBezTo>
                  <a:pt x="1491" y="230"/>
                  <a:pt x="767" y="662"/>
                  <a:pt x="216" y="1278"/>
                </a:cubicBezTo>
                <a:cubicBezTo>
                  <a:pt x="151" y="1354"/>
                  <a:pt x="87" y="1429"/>
                  <a:pt x="43" y="1516"/>
                </a:cubicBezTo>
                <a:cubicBezTo>
                  <a:pt x="0" y="1570"/>
                  <a:pt x="33" y="1624"/>
                  <a:pt x="87" y="1624"/>
                </a:cubicBezTo>
                <a:lnTo>
                  <a:pt x="1145" y="1678"/>
                </a:lnTo>
                <a:cubicBezTo>
                  <a:pt x="1523" y="1645"/>
                  <a:pt x="1944" y="1613"/>
                  <a:pt x="2376" y="1570"/>
                </a:cubicBezTo>
                <a:cubicBezTo>
                  <a:pt x="2646" y="1548"/>
                  <a:pt x="2916" y="1472"/>
                  <a:pt x="3176" y="1354"/>
                </a:cubicBezTo>
                <a:cubicBezTo>
                  <a:pt x="3348" y="1278"/>
                  <a:pt x="3500" y="1159"/>
                  <a:pt x="3629" y="1019"/>
                </a:cubicBezTo>
                <a:cubicBezTo>
                  <a:pt x="3888" y="738"/>
                  <a:pt x="3791" y="284"/>
                  <a:pt x="3435" y="144"/>
                </a:cubicBezTo>
                <a:cubicBezTo>
                  <a:pt x="3370" y="112"/>
                  <a:pt x="3305" y="79"/>
                  <a:pt x="3230" y="58"/>
                </a:cubicBezTo>
                <a:cubicBezTo>
                  <a:pt x="3078" y="20"/>
                  <a:pt x="2922" y="1"/>
                  <a:pt x="27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4"/>
          <p:cNvSpPr/>
          <p:nvPr/>
        </p:nvSpPr>
        <p:spPr>
          <a:xfrm rot="-317296">
            <a:off x="5226022" y="870258"/>
            <a:ext cx="509889" cy="199106"/>
          </a:xfrm>
          <a:custGeom>
            <a:avLst/>
            <a:gdLst/>
            <a:ahLst/>
            <a:cxnLst/>
            <a:rect l="l" t="t" r="r" b="b"/>
            <a:pathLst>
              <a:path w="3306" h="1291" extrusionOk="0">
                <a:moveTo>
                  <a:pt x="1835" y="0"/>
                </a:moveTo>
                <a:cubicBezTo>
                  <a:pt x="1796" y="0"/>
                  <a:pt x="1757" y="2"/>
                  <a:pt x="1718" y="4"/>
                </a:cubicBezTo>
                <a:cubicBezTo>
                  <a:pt x="1199" y="26"/>
                  <a:pt x="692" y="144"/>
                  <a:pt x="227" y="360"/>
                </a:cubicBezTo>
                <a:cubicBezTo>
                  <a:pt x="173" y="382"/>
                  <a:pt x="130" y="414"/>
                  <a:pt x="87" y="447"/>
                </a:cubicBezTo>
                <a:cubicBezTo>
                  <a:pt x="1" y="533"/>
                  <a:pt x="11" y="609"/>
                  <a:pt x="119" y="663"/>
                </a:cubicBezTo>
                <a:cubicBezTo>
                  <a:pt x="152" y="684"/>
                  <a:pt x="195" y="706"/>
                  <a:pt x="238" y="717"/>
                </a:cubicBezTo>
                <a:cubicBezTo>
                  <a:pt x="703" y="911"/>
                  <a:pt x="1189" y="1052"/>
                  <a:pt x="1685" y="1160"/>
                </a:cubicBezTo>
                <a:cubicBezTo>
                  <a:pt x="1945" y="1235"/>
                  <a:pt x="2215" y="1278"/>
                  <a:pt x="2496" y="1289"/>
                </a:cubicBezTo>
                <a:cubicBezTo>
                  <a:pt x="2513" y="1290"/>
                  <a:pt x="2530" y="1291"/>
                  <a:pt x="2548" y="1291"/>
                </a:cubicBezTo>
                <a:cubicBezTo>
                  <a:pt x="2701" y="1291"/>
                  <a:pt x="2846" y="1248"/>
                  <a:pt x="2982" y="1170"/>
                </a:cubicBezTo>
                <a:cubicBezTo>
                  <a:pt x="3262" y="998"/>
                  <a:pt x="3306" y="684"/>
                  <a:pt x="3079" y="458"/>
                </a:cubicBezTo>
                <a:cubicBezTo>
                  <a:pt x="2971" y="350"/>
                  <a:pt x="2852" y="263"/>
                  <a:pt x="2722" y="198"/>
                </a:cubicBezTo>
                <a:cubicBezTo>
                  <a:pt x="2445" y="74"/>
                  <a:pt x="2141" y="0"/>
                  <a:pt x="1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4"/>
          <p:cNvSpPr/>
          <p:nvPr/>
        </p:nvSpPr>
        <p:spPr>
          <a:xfrm rot="-317296">
            <a:off x="5222246" y="1096654"/>
            <a:ext cx="295045" cy="360736"/>
          </a:xfrm>
          <a:custGeom>
            <a:avLst/>
            <a:gdLst/>
            <a:ahLst/>
            <a:cxnLst/>
            <a:rect l="l" t="t" r="r" b="b"/>
            <a:pathLst>
              <a:path w="1913" h="2339" extrusionOk="0">
                <a:moveTo>
                  <a:pt x="68" y="0"/>
                </a:moveTo>
                <a:cubicBezTo>
                  <a:pt x="31" y="0"/>
                  <a:pt x="0" y="24"/>
                  <a:pt x="0" y="69"/>
                </a:cubicBezTo>
                <a:cubicBezTo>
                  <a:pt x="0" y="112"/>
                  <a:pt x="0" y="166"/>
                  <a:pt x="0" y="209"/>
                </a:cubicBezTo>
                <a:cubicBezTo>
                  <a:pt x="65" y="458"/>
                  <a:pt x="119" y="706"/>
                  <a:pt x="195" y="944"/>
                </a:cubicBezTo>
                <a:cubicBezTo>
                  <a:pt x="314" y="1322"/>
                  <a:pt x="508" y="1668"/>
                  <a:pt x="756" y="1970"/>
                </a:cubicBezTo>
                <a:cubicBezTo>
                  <a:pt x="875" y="2121"/>
                  <a:pt x="1026" y="2240"/>
                  <a:pt x="1210" y="2305"/>
                </a:cubicBezTo>
                <a:cubicBezTo>
                  <a:pt x="1269" y="2328"/>
                  <a:pt x="1330" y="2338"/>
                  <a:pt x="1390" y="2338"/>
                </a:cubicBezTo>
                <a:cubicBezTo>
                  <a:pt x="1616" y="2338"/>
                  <a:pt x="1829" y="2187"/>
                  <a:pt x="1880" y="1948"/>
                </a:cubicBezTo>
                <a:cubicBezTo>
                  <a:pt x="1901" y="1894"/>
                  <a:pt x="1912" y="1840"/>
                  <a:pt x="1912" y="1786"/>
                </a:cubicBezTo>
                <a:cubicBezTo>
                  <a:pt x="1901" y="1495"/>
                  <a:pt x="1793" y="1225"/>
                  <a:pt x="1610" y="1009"/>
                </a:cubicBezTo>
                <a:cubicBezTo>
                  <a:pt x="1286" y="588"/>
                  <a:pt x="854" y="263"/>
                  <a:pt x="357" y="80"/>
                </a:cubicBezTo>
                <a:cubicBezTo>
                  <a:pt x="314" y="58"/>
                  <a:pt x="270" y="47"/>
                  <a:pt x="227" y="37"/>
                </a:cubicBezTo>
                <a:cubicBezTo>
                  <a:pt x="184" y="37"/>
                  <a:pt x="152" y="26"/>
                  <a:pt x="119" y="15"/>
                </a:cubicBezTo>
                <a:cubicBezTo>
                  <a:pt x="102" y="5"/>
                  <a:pt x="85" y="0"/>
                  <a:pt x="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34"/>
          <p:cNvSpPr/>
          <p:nvPr/>
        </p:nvSpPr>
        <p:spPr>
          <a:xfrm>
            <a:off x="2909741" y="409600"/>
            <a:ext cx="564337" cy="343619"/>
          </a:xfrm>
          <a:custGeom>
            <a:avLst/>
            <a:gdLst/>
            <a:ahLst/>
            <a:cxnLst/>
            <a:rect l="l" t="t" r="r" b="b"/>
            <a:pathLst>
              <a:path w="3659" h="2228" extrusionOk="0">
                <a:moveTo>
                  <a:pt x="772" y="0"/>
                </a:moveTo>
                <a:cubicBezTo>
                  <a:pt x="759" y="0"/>
                  <a:pt x="746" y="1"/>
                  <a:pt x="732" y="5"/>
                </a:cubicBezTo>
                <a:cubicBezTo>
                  <a:pt x="727" y="5"/>
                  <a:pt x="723" y="5"/>
                  <a:pt x="718" y="5"/>
                </a:cubicBezTo>
                <a:cubicBezTo>
                  <a:pt x="252" y="5"/>
                  <a:pt x="0" y="559"/>
                  <a:pt x="300" y="912"/>
                </a:cubicBezTo>
                <a:cubicBezTo>
                  <a:pt x="397" y="1020"/>
                  <a:pt x="494" y="1117"/>
                  <a:pt x="602" y="1204"/>
                </a:cubicBezTo>
                <a:cubicBezTo>
                  <a:pt x="904" y="1420"/>
                  <a:pt x="1250" y="1582"/>
                  <a:pt x="1607" y="1690"/>
                </a:cubicBezTo>
                <a:lnTo>
                  <a:pt x="3129" y="2154"/>
                </a:lnTo>
                <a:cubicBezTo>
                  <a:pt x="3227" y="2203"/>
                  <a:pt x="3336" y="2227"/>
                  <a:pt x="3444" y="2227"/>
                </a:cubicBezTo>
                <a:cubicBezTo>
                  <a:pt x="3480" y="2227"/>
                  <a:pt x="3516" y="2224"/>
                  <a:pt x="3551" y="2219"/>
                </a:cubicBezTo>
                <a:cubicBezTo>
                  <a:pt x="3626" y="2208"/>
                  <a:pt x="3659" y="2197"/>
                  <a:pt x="3626" y="2111"/>
                </a:cubicBezTo>
                <a:cubicBezTo>
                  <a:pt x="3583" y="2025"/>
                  <a:pt x="3540" y="1938"/>
                  <a:pt x="3486" y="1852"/>
                </a:cubicBezTo>
                <a:cubicBezTo>
                  <a:pt x="3248" y="1506"/>
                  <a:pt x="2957" y="1204"/>
                  <a:pt x="2633" y="945"/>
                </a:cubicBezTo>
                <a:cubicBezTo>
                  <a:pt x="2244" y="610"/>
                  <a:pt x="1812" y="329"/>
                  <a:pt x="1347" y="113"/>
                </a:cubicBezTo>
                <a:cubicBezTo>
                  <a:pt x="1202" y="45"/>
                  <a:pt x="1048" y="3"/>
                  <a:pt x="893" y="3"/>
                </a:cubicBezTo>
                <a:cubicBezTo>
                  <a:pt x="875" y="3"/>
                  <a:pt x="857" y="4"/>
                  <a:pt x="840" y="5"/>
                </a:cubicBezTo>
                <a:cubicBezTo>
                  <a:pt x="818" y="5"/>
                  <a:pt x="796" y="0"/>
                  <a:pt x="7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4"/>
          <p:cNvSpPr/>
          <p:nvPr/>
        </p:nvSpPr>
        <p:spPr>
          <a:xfrm>
            <a:off x="2882596" y="838661"/>
            <a:ext cx="506500" cy="212680"/>
          </a:xfrm>
          <a:custGeom>
            <a:avLst/>
            <a:gdLst/>
            <a:ahLst/>
            <a:cxnLst/>
            <a:rect l="l" t="t" r="r" b="b"/>
            <a:pathLst>
              <a:path w="3284" h="1379" extrusionOk="0">
                <a:moveTo>
                  <a:pt x="1281" y="0"/>
                </a:moveTo>
                <a:cubicBezTo>
                  <a:pt x="947" y="0"/>
                  <a:pt x="616" y="111"/>
                  <a:pt x="357" y="334"/>
                </a:cubicBezTo>
                <a:cubicBezTo>
                  <a:pt x="260" y="409"/>
                  <a:pt x="173" y="506"/>
                  <a:pt x="108" y="625"/>
                </a:cubicBezTo>
                <a:cubicBezTo>
                  <a:pt x="0" y="798"/>
                  <a:pt x="44" y="1025"/>
                  <a:pt x="206" y="1144"/>
                </a:cubicBezTo>
                <a:cubicBezTo>
                  <a:pt x="281" y="1208"/>
                  <a:pt x="378" y="1262"/>
                  <a:pt x="476" y="1295"/>
                </a:cubicBezTo>
                <a:cubicBezTo>
                  <a:pt x="647" y="1352"/>
                  <a:pt x="832" y="1378"/>
                  <a:pt x="1014" y="1378"/>
                </a:cubicBezTo>
                <a:cubicBezTo>
                  <a:pt x="1073" y="1378"/>
                  <a:pt x="1131" y="1376"/>
                  <a:pt x="1189" y="1370"/>
                </a:cubicBezTo>
                <a:cubicBezTo>
                  <a:pt x="1502" y="1360"/>
                  <a:pt x="1815" y="1316"/>
                  <a:pt x="2128" y="1230"/>
                </a:cubicBezTo>
                <a:cubicBezTo>
                  <a:pt x="2463" y="1144"/>
                  <a:pt x="2798" y="1036"/>
                  <a:pt x="3122" y="895"/>
                </a:cubicBezTo>
                <a:cubicBezTo>
                  <a:pt x="3262" y="830"/>
                  <a:pt x="3284" y="733"/>
                  <a:pt x="3165" y="625"/>
                </a:cubicBezTo>
                <a:cubicBezTo>
                  <a:pt x="3100" y="560"/>
                  <a:pt x="3025" y="506"/>
                  <a:pt x="2949" y="463"/>
                </a:cubicBezTo>
                <a:cubicBezTo>
                  <a:pt x="2485" y="204"/>
                  <a:pt x="1977" y="53"/>
                  <a:pt x="1448" y="9"/>
                </a:cubicBezTo>
                <a:cubicBezTo>
                  <a:pt x="1392" y="3"/>
                  <a:pt x="1336" y="0"/>
                  <a:pt x="12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4"/>
          <p:cNvSpPr/>
          <p:nvPr/>
        </p:nvSpPr>
        <p:spPr>
          <a:xfrm>
            <a:off x="3029734" y="1136629"/>
            <a:ext cx="389437" cy="291798"/>
          </a:xfrm>
          <a:custGeom>
            <a:avLst/>
            <a:gdLst/>
            <a:ahLst/>
            <a:cxnLst/>
            <a:rect l="l" t="t" r="r" b="b"/>
            <a:pathLst>
              <a:path w="2525" h="1892" extrusionOk="0">
                <a:moveTo>
                  <a:pt x="2254" y="0"/>
                </a:moveTo>
                <a:cubicBezTo>
                  <a:pt x="2168" y="11"/>
                  <a:pt x="2081" y="22"/>
                  <a:pt x="2006" y="32"/>
                </a:cubicBezTo>
                <a:cubicBezTo>
                  <a:pt x="1390" y="151"/>
                  <a:pt x="839" y="432"/>
                  <a:pt x="386" y="853"/>
                </a:cubicBezTo>
                <a:cubicBezTo>
                  <a:pt x="224" y="994"/>
                  <a:pt x="116" y="1177"/>
                  <a:pt x="83" y="1383"/>
                </a:cubicBezTo>
                <a:cubicBezTo>
                  <a:pt x="0" y="1642"/>
                  <a:pt x="196" y="1891"/>
                  <a:pt x="461" y="1891"/>
                </a:cubicBezTo>
                <a:cubicBezTo>
                  <a:pt x="472" y="1891"/>
                  <a:pt x="483" y="1891"/>
                  <a:pt x="494" y="1890"/>
                </a:cubicBezTo>
                <a:cubicBezTo>
                  <a:pt x="537" y="1879"/>
                  <a:pt x="591" y="1879"/>
                  <a:pt x="623" y="1869"/>
                </a:cubicBezTo>
                <a:cubicBezTo>
                  <a:pt x="861" y="1804"/>
                  <a:pt x="1088" y="1696"/>
                  <a:pt x="1282" y="1545"/>
                </a:cubicBezTo>
                <a:cubicBezTo>
                  <a:pt x="1757" y="1177"/>
                  <a:pt x="2157" y="724"/>
                  <a:pt x="2459" y="216"/>
                </a:cubicBezTo>
                <a:cubicBezTo>
                  <a:pt x="2524" y="130"/>
                  <a:pt x="2459" y="11"/>
                  <a:pt x="23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34"/>
          <p:cNvSpPr/>
          <p:nvPr/>
        </p:nvSpPr>
        <p:spPr>
          <a:xfrm>
            <a:off x="1987251" y="4036891"/>
            <a:ext cx="175807" cy="292313"/>
          </a:xfrm>
          <a:custGeom>
            <a:avLst/>
            <a:gdLst/>
            <a:ahLst/>
            <a:cxnLst/>
            <a:rect l="l" t="t" r="r" b="b"/>
            <a:pathLst>
              <a:path w="1352" h="2248" extrusionOk="0">
                <a:moveTo>
                  <a:pt x="757" y="1"/>
                </a:moveTo>
                <a:cubicBezTo>
                  <a:pt x="681" y="1"/>
                  <a:pt x="649" y="44"/>
                  <a:pt x="627" y="98"/>
                </a:cubicBezTo>
                <a:cubicBezTo>
                  <a:pt x="595" y="184"/>
                  <a:pt x="573" y="260"/>
                  <a:pt x="541" y="346"/>
                </a:cubicBezTo>
                <a:cubicBezTo>
                  <a:pt x="433" y="627"/>
                  <a:pt x="325" y="919"/>
                  <a:pt x="66" y="1113"/>
                </a:cubicBezTo>
                <a:cubicBezTo>
                  <a:pt x="1" y="1167"/>
                  <a:pt x="1" y="1264"/>
                  <a:pt x="66" y="1318"/>
                </a:cubicBezTo>
                <a:cubicBezTo>
                  <a:pt x="87" y="1351"/>
                  <a:pt x="120" y="1372"/>
                  <a:pt x="152" y="1405"/>
                </a:cubicBezTo>
                <a:cubicBezTo>
                  <a:pt x="314" y="1545"/>
                  <a:pt x="433" y="1740"/>
                  <a:pt x="498" y="1945"/>
                </a:cubicBezTo>
                <a:cubicBezTo>
                  <a:pt x="519" y="2020"/>
                  <a:pt x="552" y="2096"/>
                  <a:pt x="573" y="2161"/>
                </a:cubicBezTo>
                <a:cubicBezTo>
                  <a:pt x="595" y="2215"/>
                  <a:pt x="638" y="2247"/>
                  <a:pt x="692" y="2247"/>
                </a:cubicBezTo>
                <a:cubicBezTo>
                  <a:pt x="757" y="2247"/>
                  <a:pt x="779" y="2204"/>
                  <a:pt x="800" y="2150"/>
                </a:cubicBezTo>
                <a:cubicBezTo>
                  <a:pt x="822" y="2064"/>
                  <a:pt x="833" y="1977"/>
                  <a:pt x="865" y="1891"/>
                </a:cubicBezTo>
                <a:cubicBezTo>
                  <a:pt x="930" y="1696"/>
                  <a:pt x="1005" y="1502"/>
                  <a:pt x="1211" y="1383"/>
                </a:cubicBezTo>
                <a:cubicBezTo>
                  <a:pt x="1243" y="1372"/>
                  <a:pt x="1265" y="1351"/>
                  <a:pt x="1286" y="1329"/>
                </a:cubicBezTo>
                <a:cubicBezTo>
                  <a:pt x="1308" y="1297"/>
                  <a:pt x="1329" y="1253"/>
                  <a:pt x="1351" y="1221"/>
                </a:cubicBezTo>
                <a:cubicBezTo>
                  <a:pt x="1329" y="1178"/>
                  <a:pt x="1308" y="1145"/>
                  <a:pt x="1286" y="1102"/>
                </a:cubicBezTo>
                <a:cubicBezTo>
                  <a:pt x="1232" y="994"/>
                  <a:pt x="1167" y="897"/>
                  <a:pt x="1103" y="789"/>
                </a:cubicBezTo>
                <a:cubicBezTo>
                  <a:pt x="962" y="595"/>
                  <a:pt x="876" y="357"/>
                  <a:pt x="854" y="119"/>
                </a:cubicBezTo>
                <a:cubicBezTo>
                  <a:pt x="854" y="55"/>
                  <a:pt x="811" y="11"/>
                  <a:pt x="7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4"/>
          <p:cNvSpPr/>
          <p:nvPr/>
        </p:nvSpPr>
        <p:spPr>
          <a:xfrm>
            <a:off x="2288107" y="3956643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4"/>
          <p:cNvSpPr/>
          <p:nvPr/>
        </p:nvSpPr>
        <p:spPr>
          <a:xfrm>
            <a:off x="6918596" y="1718862"/>
            <a:ext cx="136196" cy="205601"/>
          </a:xfrm>
          <a:custGeom>
            <a:avLst/>
            <a:gdLst/>
            <a:ahLst/>
            <a:cxnLst/>
            <a:rect l="l" t="t" r="r" b="b"/>
            <a:pathLst>
              <a:path w="1772" h="2675" extrusionOk="0">
                <a:moveTo>
                  <a:pt x="951" y="492"/>
                </a:moveTo>
                <a:cubicBezTo>
                  <a:pt x="1124" y="772"/>
                  <a:pt x="1210" y="1107"/>
                  <a:pt x="1502" y="1291"/>
                </a:cubicBezTo>
                <a:cubicBezTo>
                  <a:pt x="1307" y="1615"/>
                  <a:pt x="1102" y="1939"/>
                  <a:pt x="908" y="2274"/>
                </a:cubicBezTo>
                <a:lnTo>
                  <a:pt x="875" y="2209"/>
                </a:lnTo>
                <a:cubicBezTo>
                  <a:pt x="757" y="1928"/>
                  <a:pt x="605" y="1680"/>
                  <a:pt x="411" y="1453"/>
                </a:cubicBezTo>
                <a:cubicBezTo>
                  <a:pt x="389" y="1431"/>
                  <a:pt x="400" y="1377"/>
                  <a:pt x="400" y="1356"/>
                </a:cubicBezTo>
                <a:cubicBezTo>
                  <a:pt x="411" y="1334"/>
                  <a:pt x="433" y="1313"/>
                  <a:pt x="443" y="1302"/>
                </a:cubicBezTo>
                <a:cubicBezTo>
                  <a:pt x="649" y="1053"/>
                  <a:pt x="821" y="772"/>
                  <a:pt x="951" y="492"/>
                </a:cubicBezTo>
                <a:close/>
                <a:moveTo>
                  <a:pt x="926" y="0"/>
                </a:moveTo>
                <a:cubicBezTo>
                  <a:pt x="824" y="0"/>
                  <a:pt x="727" y="56"/>
                  <a:pt x="681" y="157"/>
                </a:cubicBezTo>
                <a:cubicBezTo>
                  <a:pt x="573" y="373"/>
                  <a:pt x="465" y="600"/>
                  <a:pt x="346" y="805"/>
                </a:cubicBezTo>
                <a:cubicBezTo>
                  <a:pt x="249" y="978"/>
                  <a:pt x="141" y="1140"/>
                  <a:pt x="44" y="1302"/>
                </a:cubicBezTo>
                <a:cubicBezTo>
                  <a:pt x="1" y="1356"/>
                  <a:pt x="1" y="1431"/>
                  <a:pt x="44" y="1485"/>
                </a:cubicBezTo>
                <a:cubicBezTo>
                  <a:pt x="206" y="1701"/>
                  <a:pt x="346" y="1950"/>
                  <a:pt x="454" y="2198"/>
                </a:cubicBezTo>
                <a:cubicBezTo>
                  <a:pt x="497" y="2306"/>
                  <a:pt x="551" y="2414"/>
                  <a:pt x="605" y="2522"/>
                </a:cubicBezTo>
                <a:cubicBezTo>
                  <a:pt x="645" y="2612"/>
                  <a:pt x="741" y="2675"/>
                  <a:pt x="841" y="2675"/>
                </a:cubicBezTo>
                <a:cubicBezTo>
                  <a:pt x="849" y="2675"/>
                  <a:pt x="857" y="2674"/>
                  <a:pt x="865" y="2673"/>
                </a:cubicBezTo>
                <a:cubicBezTo>
                  <a:pt x="872" y="2674"/>
                  <a:pt x="879" y="2675"/>
                  <a:pt x="886" y="2675"/>
                </a:cubicBezTo>
                <a:cubicBezTo>
                  <a:pt x="974" y="2675"/>
                  <a:pt x="1051" y="2613"/>
                  <a:pt x="1081" y="2533"/>
                </a:cubicBezTo>
                <a:cubicBezTo>
                  <a:pt x="1081" y="2501"/>
                  <a:pt x="1091" y="2479"/>
                  <a:pt x="1113" y="2447"/>
                </a:cubicBezTo>
                <a:cubicBezTo>
                  <a:pt x="1275" y="2187"/>
                  <a:pt x="1437" y="1917"/>
                  <a:pt x="1588" y="1647"/>
                </a:cubicBezTo>
                <a:cubicBezTo>
                  <a:pt x="1653" y="1539"/>
                  <a:pt x="1707" y="1421"/>
                  <a:pt x="1761" y="1302"/>
                </a:cubicBezTo>
                <a:cubicBezTo>
                  <a:pt x="1772" y="1280"/>
                  <a:pt x="1761" y="1248"/>
                  <a:pt x="1750" y="1226"/>
                </a:cubicBezTo>
                <a:cubicBezTo>
                  <a:pt x="1729" y="1172"/>
                  <a:pt x="1685" y="1140"/>
                  <a:pt x="1664" y="1097"/>
                </a:cubicBezTo>
                <a:cubicBezTo>
                  <a:pt x="1459" y="783"/>
                  <a:pt x="1286" y="459"/>
                  <a:pt x="1135" y="124"/>
                </a:cubicBezTo>
                <a:cubicBezTo>
                  <a:pt x="1113" y="81"/>
                  <a:pt x="1081" y="49"/>
                  <a:pt x="1048" y="27"/>
                </a:cubicBezTo>
                <a:cubicBezTo>
                  <a:pt x="1008" y="9"/>
                  <a:pt x="967" y="0"/>
                  <a:pt x="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34"/>
          <p:cNvSpPr/>
          <p:nvPr/>
        </p:nvSpPr>
        <p:spPr>
          <a:xfrm>
            <a:off x="2745585" y="1648010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4"/>
          <p:cNvSpPr/>
          <p:nvPr/>
        </p:nvSpPr>
        <p:spPr>
          <a:xfrm>
            <a:off x="3609756" y="3902000"/>
            <a:ext cx="1735094" cy="75563"/>
          </a:xfrm>
          <a:custGeom>
            <a:avLst/>
            <a:gdLst/>
            <a:ahLst/>
            <a:cxnLst/>
            <a:rect l="l" t="t" r="r" b="b"/>
            <a:pathLst>
              <a:path w="21355" h="930" extrusionOk="0">
                <a:moveTo>
                  <a:pt x="3474" y="0"/>
                </a:moveTo>
                <a:cubicBezTo>
                  <a:pt x="2434" y="0"/>
                  <a:pt x="1395" y="13"/>
                  <a:pt x="357" y="49"/>
                </a:cubicBezTo>
                <a:cubicBezTo>
                  <a:pt x="1" y="49"/>
                  <a:pt x="1" y="568"/>
                  <a:pt x="357" y="568"/>
                </a:cubicBezTo>
                <a:cubicBezTo>
                  <a:pt x="3781" y="762"/>
                  <a:pt x="7227" y="719"/>
                  <a:pt x="10651" y="762"/>
                </a:cubicBezTo>
                <a:lnTo>
                  <a:pt x="15727" y="827"/>
                </a:lnTo>
                <a:cubicBezTo>
                  <a:pt x="16883" y="842"/>
                  <a:pt x="18077" y="930"/>
                  <a:pt x="19255" y="930"/>
                </a:cubicBezTo>
                <a:cubicBezTo>
                  <a:pt x="19828" y="930"/>
                  <a:pt x="20397" y="909"/>
                  <a:pt x="20955" y="849"/>
                </a:cubicBezTo>
                <a:cubicBezTo>
                  <a:pt x="21354" y="849"/>
                  <a:pt x="21354" y="244"/>
                  <a:pt x="20955" y="244"/>
                </a:cubicBezTo>
                <a:cubicBezTo>
                  <a:pt x="20224" y="148"/>
                  <a:pt x="19471" y="122"/>
                  <a:pt x="18716" y="122"/>
                </a:cubicBezTo>
                <a:cubicBezTo>
                  <a:pt x="17829" y="122"/>
                  <a:pt x="16937" y="158"/>
                  <a:pt x="16069" y="158"/>
                </a:cubicBezTo>
                <a:cubicBezTo>
                  <a:pt x="16005" y="158"/>
                  <a:pt x="15942" y="158"/>
                  <a:pt x="15878" y="157"/>
                </a:cubicBezTo>
                <a:lnTo>
                  <a:pt x="10651" y="93"/>
                </a:lnTo>
                <a:cubicBezTo>
                  <a:pt x="8264" y="70"/>
                  <a:pt x="5867" y="0"/>
                  <a:pt x="3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4"/>
          <p:cNvSpPr/>
          <p:nvPr/>
        </p:nvSpPr>
        <p:spPr>
          <a:xfrm>
            <a:off x="3524835" y="172285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4"/>
          <p:cNvSpPr/>
          <p:nvPr/>
        </p:nvSpPr>
        <p:spPr>
          <a:xfrm>
            <a:off x="7417411" y="3842205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" grpId="0"/>
      <p:bldP spid="1571" grpId="0" animBg="1"/>
      <p:bldP spid="1572" grpId="0"/>
      <p:bldP spid="1573" grpId="0" animBg="1"/>
      <p:bldP spid="1574" grpId="0" animBg="1"/>
      <p:bldP spid="1575" grpId="0" animBg="1"/>
      <p:bldP spid="1576" grpId="0" animBg="1"/>
      <p:bldP spid="1577" grpId="0" animBg="1"/>
      <p:bldP spid="15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50"/>
          <p:cNvSpPr txBox="1">
            <a:spLocks noGrp="1"/>
          </p:cNvSpPr>
          <p:nvPr>
            <p:ph type="title"/>
          </p:nvPr>
        </p:nvSpPr>
        <p:spPr>
          <a:xfrm>
            <a:off x="0" y="166690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70" dirty="0"/>
              <a:t>Tích vô hướng và ứng dụng</a:t>
            </a:r>
            <a:endParaRPr sz="2970" dirty="0"/>
          </a:p>
        </p:txBody>
      </p:sp>
      <p:sp>
        <p:nvSpPr>
          <p:cNvPr id="2430" name="Google Shape;2430;p50"/>
          <p:cNvSpPr/>
          <p:nvPr/>
        </p:nvSpPr>
        <p:spPr>
          <a:xfrm rot="10190454">
            <a:off x="5183530" y="136784"/>
            <a:ext cx="249809" cy="338600"/>
          </a:xfrm>
          <a:custGeom>
            <a:avLst/>
            <a:gdLst/>
            <a:ahLst/>
            <a:cxnLst/>
            <a:rect l="l" t="t" r="r" b="b"/>
            <a:pathLst>
              <a:path w="2259" h="3062" extrusionOk="0">
                <a:moveTo>
                  <a:pt x="2050" y="0"/>
                </a:moveTo>
                <a:cubicBezTo>
                  <a:pt x="1940" y="0"/>
                  <a:pt x="1835" y="52"/>
                  <a:pt x="1761" y="135"/>
                </a:cubicBezTo>
                <a:cubicBezTo>
                  <a:pt x="1470" y="426"/>
                  <a:pt x="1221" y="740"/>
                  <a:pt x="1005" y="1096"/>
                </a:cubicBezTo>
                <a:cubicBezTo>
                  <a:pt x="746" y="1550"/>
                  <a:pt x="498" y="2014"/>
                  <a:pt x="249" y="2468"/>
                </a:cubicBezTo>
                <a:cubicBezTo>
                  <a:pt x="174" y="2608"/>
                  <a:pt x="109" y="2738"/>
                  <a:pt x="44" y="2878"/>
                </a:cubicBezTo>
                <a:cubicBezTo>
                  <a:pt x="1" y="2954"/>
                  <a:pt x="22" y="2997"/>
                  <a:pt x="109" y="3029"/>
                </a:cubicBezTo>
                <a:cubicBezTo>
                  <a:pt x="152" y="3040"/>
                  <a:pt x="206" y="3051"/>
                  <a:pt x="260" y="3062"/>
                </a:cubicBezTo>
                <a:cubicBezTo>
                  <a:pt x="368" y="3062"/>
                  <a:pt x="476" y="3008"/>
                  <a:pt x="541" y="2921"/>
                </a:cubicBezTo>
                <a:cubicBezTo>
                  <a:pt x="584" y="2857"/>
                  <a:pt x="638" y="2803"/>
                  <a:pt x="670" y="2738"/>
                </a:cubicBezTo>
                <a:cubicBezTo>
                  <a:pt x="1005" y="2273"/>
                  <a:pt x="1340" y="1798"/>
                  <a:pt x="1686" y="1334"/>
                </a:cubicBezTo>
                <a:cubicBezTo>
                  <a:pt x="1880" y="1085"/>
                  <a:pt x="2053" y="815"/>
                  <a:pt x="2172" y="513"/>
                </a:cubicBezTo>
                <a:cubicBezTo>
                  <a:pt x="2226" y="394"/>
                  <a:pt x="2258" y="264"/>
                  <a:pt x="2247" y="135"/>
                </a:cubicBezTo>
                <a:cubicBezTo>
                  <a:pt x="2237" y="48"/>
                  <a:pt x="2193" y="16"/>
                  <a:pt x="2107" y="5"/>
                </a:cubicBezTo>
                <a:cubicBezTo>
                  <a:pt x="2088" y="2"/>
                  <a:pt x="2069" y="0"/>
                  <a:pt x="2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50"/>
          <p:cNvSpPr/>
          <p:nvPr/>
        </p:nvSpPr>
        <p:spPr>
          <a:xfrm rot="10190454">
            <a:off x="4955274" y="43164"/>
            <a:ext cx="92116" cy="338268"/>
          </a:xfrm>
          <a:custGeom>
            <a:avLst/>
            <a:gdLst/>
            <a:ahLst/>
            <a:cxnLst/>
            <a:rect l="l" t="t" r="r" b="b"/>
            <a:pathLst>
              <a:path w="833" h="3059" extrusionOk="0">
                <a:moveTo>
                  <a:pt x="594" y="0"/>
                </a:moveTo>
                <a:cubicBezTo>
                  <a:pt x="491" y="0"/>
                  <a:pt x="428" y="37"/>
                  <a:pt x="390" y="132"/>
                </a:cubicBezTo>
                <a:cubicBezTo>
                  <a:pt x="271" y="445"/>
                  <a:pt x="184" y="769"/>
                  <a:pt x="152" y="1104"/>
                </a:cubicBezTo>
                <a:cubicBezTo>
                  <a:pt x="109" y="1493"/>
                  <a:pt x="76" y="1871"/>
                  <a:pt x="44" y="2260"/>
                </a:cubicBezTo>
                <a:cubicBezTo>
                  <a:pt x="22" y="2476"/>
                  <a:pt x="12" y="2681"/>
                  <a:pt x="1" y="2886"/>
                </a:cubicBezTo>
                <a:cubicBezTo>
                  <a:pt x="1" y="2940"/>
                  <a:pt x="22" y="2994"/>
                  <a:pt x="76" y="3016"/>
                </a:cubicBezTo>
                <a:cubicBezTo>
                  <a:pt x="126" y="3045"/>
                  <a:pt x="179" y="3058"/>
                  <a:pt x="233" y="3058"/>
                </a:cubicBezTo>
                <a:cubicBezTo>
                  <a:pt x="378" y="3058"/>
                  <a:pt x="517" y="2958"/>
                  <a:pt x="541" y="2800"/>
                </a:cubicBezTo>
                <a:lnTo>
                  <a:pt x="541" y="2789"/>
                </a:lnTo>
                <a:cubicBezTo>
                  <a:pt x="606" y="2476"/>
                  <a:pt x="660" y="2173"/>
                  <a:pt x="714" y="1860"/>
                </a:cubicBezTo>
                <a:cubicBezTo>
                  <a:pt x="779" y="1471"/>
                  <a:pt x="822" y="1072"/>
                  <a:pt x="833" y="672"/>
                </a:cubicBezTo>
                <a:cubicBezTo>
                  <a:pt x="833" y="542"/>
                  <a:pt x="822" y="413"/>
                  <a:pt x="822" y="272"/>
                </a:cubicBezTo>
                <a:cubicBezTo>
                  <a:pt x="822" y="240"/>
                  <a:pt x="811" y="208"/>
                  <a:pt x="811" y="175"/>
                </a:cubicBezTo>
                <a:cubicBezTo>
                  <a:pt x="789" y="56"/>
                  <a:pt x="746" y="13"/>
                  <a:pt x="638" y="2"/>
                </a:cubicBezTo>
                <a:cubicBezTo>
                  <a:pt x="623" y="1"/>
                  <a:pt x="608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50"/>
          <p:cNvSpPr/>
          <p:nvPr/>
        </p:nvSpPr>
        <p:spPr>
          <a:xfrm rot="10190454">
            <a:off x="5328660" y="373375"/>
            <a:ext cx="394342" cy="234211"/>
          </a:xfrm>
          <a:custGeom>
            <a:avLst/>
            <a:gdLst/>
            <a:ahLst/>
            <a:cxnLst/>
            <a:rect l="l" t="t" r="r" b="b"/>
            <a:pathLst>
              <a:path w="3566" h="2118" extrusionOk="0">
                <a:moveTo>
                  <a:pt x="3349" y="1"/>
                </a:moveTo>
                <a:cubicBezTo>
                  <a:pt x="3241" y="1"/>
                  <a:pt x="3133" y="22"/>
                  <a:pt x="3036" y="44"/>
                </a:cubicBezTo>
                <a:cubicBezTo>
                  <a:pt x="2755" y="130"/>
                  <a:pt x="2485" y="271"/>
                  <a:pt x="2258" y="444"/>
                </a:cubicBezTo>
                <a:cubicBezTo>
                  <a:pt x="1556" y="919"/>
                  <a:pt x="865" y="1394"/>
                  <a:pt x="163" y="1869"/>
                </a:cubicBezTo>
                <a:cubicBezTo>
                  <a:pt x="131" y="1891"/>
                  <a:pt x="87" y="1923"/>
                  <a:pt x="55" y="1956"/>
                </a:cubicBezTo>
                <a:cubicBezTo>
                  <a:pt x="1" y="1999"/>
                  <a:pt x="1" y="2042"/>
                  <a:pt x="66" y="2064"/>
                </a:cubicBezTo>
                <a:cubicBezTo>
                  <a:pt x="120" y="2085"/>
                  <a:pt x="185" y="2107"/>
                  <a:pt x="249" y="2118"/>
                </a:cubicBezTo>
                <a:cubicBezTo>
                  <a:pt x="303" y="2118"/>
                  <a:pt x="357" y="2107"/>
                  <a:pt x="401" y="2085"/>
                </a:cubicBezTo>
                <a:cubicBezTo>
                  <a:pt x="519" y="2042"/>
                  <a:pt x="638" y="1999"/>
                  <a:pt x="746" y="1934"/>
                </a:cubicBezTo>
                <a:cubicBezTo>
                  <a:pt x="1405" y="1556"/>
                  <a:pt x="2053" y="1178"/>
                  <a:pt x="2701" y="789"/>
                </a:cubicBezTo>
                <a:cubicBezTo>
                  <a:pt x="2993" y="627"/>
                  <a:pt x="3252" y="422"/>
                  <a:pt x="3490" y="184"/>
                </a:cubicBezTo>
                <a:cubicBezTo>
                  <a:pt x="3565" y="87"/>
                  <a:pt x="3554" y="44"/>
                  <a:pt x="3436" y="12"/>
                </a:cubicBezTo>
                <a:cubicBezTo>
                  <a:pt x="3414" y="1"/>
                  <a:pt x="3382" y="1"/>
                  <a:pt x="33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3" name="Google Shape;2433;p50"/>
          <p:cNvSpPr/>
          <p:nvPr/>
        </p:nvSpPr>
        <p:spPr>
          <a:xfrm>
            <a:off x="1389283" y="1344332"/>
            <a:ext cx="809700" cy="80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4" name="Google Shape;2434;p50"/>
          <p:cNvSpPr/>
          <p:nvPr/>
        </p:nvSpPr>
        <p:spPr>
          <a:xfrm>
            <a:off x="4151108" y="1344332"/>
            <a:ext cx="809700" cy="80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50"/>
          <p:cNvSpPr/>
          <p:nvPr/>
        </p:nvSpPr>
        <p:spPr>
          <a:xfrm>
            <a:off x="6925697" y="1344332"/>
            <a:ext cx="809700" cy="80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50"/>
          <p:cNvSpPr/>
          <p:nvPr/>
        </p:nvSpPr>
        <p:spPr>
          <a:xfrm>
            <a:off x="2414658" y="1634310"/>
            <a:ext cx="1533525" cy="181700"/>
          </a:xfrm>
          <a:custGeom>
            <a:avLst/>
            <a:gdLst/>
            <a:ahLst/>
            <a:cxnLst/>
            <a:rect l="l" t="t" r="r" b="b"/>
            <a:pathLst>
              <a:path w="61341" h="7268" extrusionOk="0">
                <a:moveTo>
                  <a:pt x="0" y="7268"/>
                </a:moveTo>
                <a:cubicBezTo>
                  <a:pt x="18637" y="-1203"/>
                  <a:pt x="41919" y="-2254"/>
                  <a:pt x="61341" y="422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437" name="Google Shape;2437;p50"/>
          <p:cNvSpPr/>
          <p:nvPr/>
        </p:nvSpPr>
        <p:spPr>
          <a:xfrm rot="10800000" flipH="1">
            <a:off x="5189249" y="1791011"/>
            <a:ext cx="1533525" cy="181700"/>
          </a:xfrm>
          <a:custGeom>
            <a:avLst/>
            <a:gdLst/>
            <a:ahLst/>
            <a:cxnLst/>
            <a:rect l="l" t="t" r="r" b="b"/>
            <a:pathLst>
              <a:path w="61341" h="7268" extrusionOk="0">
                <a:moveTo>
                  <a:pt x="0" y="7268"/>
                </a:moveTo>
                <a:cubicBezTo>
                  <a:pt x="18637" y="-1203"/>
                  <a:pt x="41919" y="-2254"/>
                  <a:pt x="61341" y="422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8" name="Google Shape;2438;p5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87452" y="3025888"/>
                <a:ext cx="3016047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GB" sz="19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GB" sz="1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9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1900" dirty="0"/>
              </a:p>
            </p:txBody>
          </p:sp>
        </mc:Choice>
        <mc:Fallback xmlns="">
          <p:sp>
            <p:nvSpPr>
              <p:cNvPr id="2438" name="Google Shape;2438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87452" y="3025888"/>
                <a:ext cx="3016047" cy="572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9" name="Google Shape;2439;p50"/>
              <p:cNvSpPr txBox="1">
                <a:spLocks noGrp="1"/>
              </p:cNvSpPr>
              <p:nvPr>
                <p:ph type="subTitle" idx="2"/>
              </p:nvPr>
            </p:nvSpPr>
            <p:spPr>
              <a:xfrm>
                <a:off x="3618067" y="2885171"/>
                <a:ext cx="21225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GB" sz="1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sz="1900" dirty="0"/>
              </a:p>
            </p:txBody>
          </p:sp>
        </mc:Choice>
        <mc:Fallback xmlns="">
          <p:sp>
            <p:nvSpPr>
              <p:cNvPr id="2439" name="Google Shape;2439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2"/>
              </p:nvPr>
            </p:nvSpPr>
            <p:spPr>
              <a:xfrm>
                <a:off x="3618067" y="2885171"/>
                <a:ext cx="2122500" cy="572700"/>
              </a:xfrm>
              <a:prstGeom prst="rect">
                <a:avLst/>
              </a:prstGeom>
              <a:blipFill>
                <a:blip r:embed="rId4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40" name="Google Shape;2440;p50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6689352" y="2839451"/>
                <a:ext cx="2122500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9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GB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  <m:r>
                            <m:rPr>
                              <m:nor/>
                            </m:rPr>
                            <a:rPr lang="en-GB" sz="190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GB" sz="19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>
                            <a:rPr lang="en-GB" sz="1900" i="1"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GB" sz="19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sz="19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sz="19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sz="1900" dirty="0"/>
              </a:p>
            </p:txBody>
          </p:sp>
        </mc:Choice>
        <mc:Fallback xmlns="">
          <p:sp>
            <p:nvSpPr>
              <p:cNvPr id="2440" name="Google Shape;2440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6689352" y="2839451"/>
                <a:ext cx="2122500" cy="572700"/>
              </a:xfrm>
              <a:prstGeom prst="rect">
                <a:avLst/>
              </a:prstGeom>
              <a:blipFill>
                <a:blip r:embed="rId5"/>
                <a:stretch>
                  <a:fillRect l="-8023" r="-2292" b="-25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1" name="Google Shape;2441;p50"/>
          <p:cNvSpPr txBox="1">
            <a:spLocks noGrp="1"/>
          </p:cNvSpPr>
          <p:nvPr>
            <p:ph type="title" idx="4"/>
          </p:nvPr>
        </p:nvSpPr>
        <p:spPr>
          <a:xfrm>
            <a:off x="1290571" y="1529507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442" name="Google Shape;2442;p50"/>
          <p:cNvSpPr txBox="1">
            <a:spLocks noGrp="1"/>
          </p:cNvSpPr>
          <p:nvPr>
            <p:ph type="title" idx="5"/>
          </p:nvPr>
        </p:nvSpPr>
        <p:spPr>
          <a:xfrm>
            <a:off x="4065166" y="1529507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443" name="Google Shape;2443;p50"/>
          <p:cNvSpPr txBox="1">
            <a:spLocks noGrp="1"/>
          </p:cNvSpPr>
          <p:nvPr>
            <p:ph type="title" idx="6"/>
          </p:nvPr>
        </p:nvSpPr>
        <p:spPr>
          <a:xfrm>
            <a:off x="6826997" y="1529507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444" name="Google Shape;2444;p50"/>
          <p:cNvSpPr txBox="1">
            <a:spLocks noGrp="1"/>
          </p:cNvSpPr>
          <p:nvPr>
            <p:ph type="title" idx="7"/>
          </p:nvPr>
        </p:nvSpPr>
        <p:spPr>
          <a:xfrm>
            <a:off x="710708" y="2377707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Biểu thức tọa độ tích vô hướng</a:t>
            </a:r>
            <a:endParaRPr sz="1900" dirty="0"/>
          </a:p>
        </p:txBody>
      </p:sp>
      <p:sp>
        <p:nvSpPr>
          <p:cNvPr id="2445" name="Google Shape;2445;p50"/>
          <p:cNvSpPr txBox="1">
            <a:spLocks noGrp="1"/>
          </p:cNvSpPr>
          <p:nvPr>
            <p:ph type="title" idx="8"/>
          </p:nvPr>
        </p:nvSpPr>
        <p:spPr>
          <a:xfrm>
            <a:off x="3497333" y="2377707"/>
            <a:ext cx="212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Độ dài vectơ</a:t>
            </a:r>
            <a:endParaRPr sz="1900" dirty="0"/>
          </a:p>
        </p:txBody>
      </p:sp>
      <p:sp>
        <p:nvSpPr>
          <p:cNvPr id="2446" name="Google Shape;2446;p50"/>
          <p:cNvSpPr txBox="1">
            <a:spLocks noGrp="1"/>
          </p:cNvSpPr>
          <p:nvPr>
            <p:ph type="title" idx="9"/>
          </p:nvPr>
        </p:nvSpPr>
        <p:spPr>
          <a:xfrm>
            <a:off x="6283958" y="2377707"/>
            <a:ext cx="221916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Góc giữa 2 vectơ</a:t>
            </a:r>
            <a:endParaRPr sz="1900" dirty="0"/>
          </a:p>
        </p:txBody>
      </p:sp>
      <p:sp>
        <p:nvSpPr>
          <p:cNvPr id="24" name="Google Shape;2276;p46"/>
          <p:cNvSpPr txBox="1"/>
          <p:nvPr/>
        </p:nvSpPr>
        <p:spPr>
          <a:xfrm>
            <a:off x="218018" y="804736"/>
            <a:ext cx="270134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Lý thuyết cần nhớ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5" name="Google Shape;2279;p46"/>
          <p:cNvSpPr/>
          <p:nvPr/>
        </p:nvSpPr>
        <p:spPr>
          <a:xfrm>
            <a:off x="115454" y="956750"/>
            <a:ext cx="170400" cy="170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438;p50"/>
              <p:cNvSpPr txBox="1">
                <a:spLocks/>
              </p:cNvSpPr>
              <p:nvPr/>
            </p:nvSpPr>
            <p:spPr>
              <a:xfrm>
                <a:off x="2368328" y="695167"/>
                <a:ext cx="7504846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9pPr>
              </a:lstStyle>
              <a:p>
                <a:pPr marL="0" indent="0" algn="l"/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hệ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trục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tọa</a:t>
                </a:r>
                <a:r>
                  <a:rPr lang="en-US" sz="2200" dirty="0"/>
                  <a:t> độ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𝑂𝑥𝑦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ar-A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 sz="22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ar-A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ar-AE" sz="22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ar-A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ar-A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ar-AE" sz="22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ar-A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ar-A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ar-AE" sz="2200" dirty="0"/>
              </a:p>
            </p:txBody>
          </p:sp>
        </mc:Choice>
        <mc:Fallback xmlns="">
          <p:sp>
            <p:nvSpPr>
              <p:cNvPr id="22" name="Google Shape;2438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328" y="695167"/>
                <a:ext cx="7504846" cy="572700"/>
              </a:xfrm>
              <a:prstGeom prst="rect">
                <a:avLst/>
              </a:prstGeom>
              <a:blipFill>
                <a:blip r:embed="rId6"/>
                <a:stretch>
                  <a:fillRect l="-1056" b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Google Shape;1873;p42">
                <a:extLst>
                  <a:ext uri="{FF2B5EF4-FFF2-40B4-BE49-F238E27FC236}">
                    <a16:creationId xmlns:a16="http://schemas.microsoft.com/office/drawing/2014/main" id="{7A118E46-6274-42DB-BA2E-38490B337B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052" y="3457871"/>
                <a:ext cx="4083016" cy="973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400" marR="0" lvl="1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600" marR="0" lvl="2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800" marR="0" lvl="3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6000" marR="0" lvl="4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200" marR="0" lvl="5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400" marR="0" lvl="6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600" marR="0" lvl="7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800" marR="0" lvl="8" indent="-31750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0124D"/>
                  </a:buClr>
                  <a:buSzPts val="1400"/>
                  <a:buFont typeface="Lato"/>
                  <a:buNone/>
                  <a:defRPr sz="1867" b="0" i="0" u="none" strike="noStrike" cap="none">
                    <a:solidFill>
                      <a:srgbClr val="20124D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230188" indent="-230188" algn="l">
                  <a:buFont typeface="Wingdings" panose="05000000000000000000" pitchFamily="2" charset="2"/>
                  <a:buChar char="v"/>
                </a:pPr>
                <a:r>
                  <a:rPr lang="en-GB" sz="1900" kern="0" dirty="0">
                    <a:latin typeface="+mj-lt"/>
                  </a:rPr>
                  <a:t>Hai </a:t>
                </a:r>
                <a:r>
                  <a:rPr lang="en-GB" sz="1900" kern="0" dirty="0" err="1">
                    <a:latin typeface="+mj-lt"/>
                  </a:rPr>
                  <a:t>vectơ</a:t>
                </a:r>
                <a:r>
                  <a:rPr lang="en-GB" sz="1900" kern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9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9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GB" sz="1900" kern="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GB" sz="1900" kern="0" dirty="0">
                    <a:latin typeface="+mj-lt"/>
                  </a:rPr>
                  <a:t> </a:t>
                </a:r>
                <a:r>
                  <a:rPr lang="en-GB" sz="1900" kern="0" dirty="0" err="1">
                    <a:latin typeface="+mj-lt"/>
                  </a:rPr>
                  <a:t>đều</a:t>
                </a:r>
                <a:r>
                  <a:rPr lang="en-GB" sz="1900" kern="0" dirty="0">
                    <a:latin typeface="+mj-lt"/>
                  </a:rPr>
                  <a:t> </a:t>
                </a:r>
                <a:r>
                  <a:rPr lang="en-GB" sz="1900" kern="0" dirty="0" err="1">
                    <a:latin typeface="+mj-lt"/>
                  </a:rPr>
                  <a:t>khác</a:t>
                </a:r>
                <a:r>
                  <a:rPr lang="en-GB" sz="1900" kern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9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1900" kern="0" dirty="0">
                    <a:latin typeface="+mj-lt"/>
                  </a:rPr>
                  <a:t> . </a:t>
                </a:r>
              </a:p>
              <a:p>
                <a:pPr marL="230188" indent="0" algn="l"/>
                <a:r>
                  <a:rPr lang="en-GB" sz="1900" kern="0" dirty="0" err="1">
                    <a:latin typeface="+mj-lt"/>
                  </a:rPr>
                  <a:t>Khi</a:t>
                </a:r>
                <a:r>
                  <a:rPr lang="en-GB" sz="1900" kern="0" dirty="0">
                    <a:latin typeface="+mj-lt"/>
                  </a:rPr>
                  <a:t> </a:t>
                </a:r>
                <a:r>
                  <a:rPr lang="en-GB" sz="1900" kern="0" dirty="0" err="1">
                    <a:latin typeface="+mj-lt"/>
                  </a:rPr>
                  <a:t>đó</a:t>
                </a:r>
                <a:r>
                  <a:rPr lang="en-GB" sz="1900" kern="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19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ar-AE" sz="19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ar-AE" sz="1900" i="1" kern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ar-AE" sz="19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sSub>
                      <m:sSubPr>
                        <m:ctrlPr>
                          <a:rPr lang="ar-AE" sz="19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sz="19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900" i="1" kern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sz="19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sz="19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sz="190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9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b="0" i="1" kern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AE" sz="1900" kern="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Google Shape;1873;p42">
                <a:extLst>
                  <a:ext uri="{FF2B5EF4-FFF2-40B4-BE49-F238E27FC236}">
                    <a16:creationId xmlns:a16="http://schemas.microsoft.com/office/drawing/2014/main" id="{7A118E46-6274-42DB-BA2E-38490B33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052" y="3457871"/>
                <a:ext cx="4083016" cy="973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1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9" grpId="0"/>
      <p:bldP spid="2430" grpId="0" animBg="1"/>
      <p:bldP spid="2431" grpId="0" animBg="1"/>
      <p:bldP spid="2432" grpId="0" animBg="1"/>
      <p:bldP spid="2433" grpId="0" animBg="1"/>
      <p:bldP spid="2434" grpId="0" animBg="1"/>
      <p:bldP spid="2435" grpId="0" animBg="1"/>
      <p:bldP spid="2438" grpId="0" build="p"/>
      <p:bldP spid="2439" grpId="0" build="p"/>
      <p:bldP spid="2440" grpId="0" build="p"/>
      <p:bldP spid="2441" grpId="0"/>
      <p:bldP spid="2442" grpId="0"/>
      <p:bldP spid="2443" grpId="0"/>
      <p:bldP spid="2444" grpId="0"/>
      <p:bldP spid="2445" grpId="0"/>
      <p:bldP spid="2446" grpId="0"/>
      <p:bldP spid="24" grpId="0"/>
      <p:bldP spid="25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Google Shape;2429;p50"/>
          <p:cNvSpPr txBox="1">
            <a:spLocks noGrp="1"/>
          </p:cNvSpPr>
          <p:nvPr>
            <p:ph type="title"/>
          </p:nvPr>
        </p:nvSpPr>
        <p:spPr>
          <a:xfrm>
            <a:off x="37289" y="217575"/>
            <a:ext cx="77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70" dirty="0"/>
              <a:t>Tích vô hướng và ứng dụng</a:t>
            </a:r>
            <a:endParaRPr sz="2970" dirty="0"/>
          </a:p>
        </p:txBody>
      </p:sp>
      <p:sp>
        <p:nvSpPr>
          <p:cNvPr id="2430" name="Google Shape;2430;p50"/>
          <p:cNvSpPr/>
          <p:nvPr/>
        </p:nvSpPr>
        <p:spPr>
          <a:xfrm rot="10190454">
            <a:off x="5183530" y="136784"/>
            <a:ext cx="249809" cy="338600"/>
          </a:xfrm>
          <a:custGeom>
            <a:avLst/>
            <a:gdLst/>
            <a:ahLst/>
            <a:cxnLst/>
            <a:rect l="l" t="t" r="r" b="b"/>
            <a:pathLst>
              <a:path w="2259" h="3062" extrusionOk="0">
                <a:moveTo>
                  <a:pt x="2050" y="0"/>
                </a:moveTo>
                <a:cubicBezTo>
                  <a:pt x="1940" y="0"/>
                  <a:pt x="1835" y="52"/>
                  <a:pt x="1761" y="135"/>
                </a:cubicBezTo>
                <a:cubicBezTo>
                  <a:pt x="1470" y="426"/>
                  <a:pt x="1221" y="740"/>
                  <a:pt x="1005" y="1096"/>
                </a:cubicBezTo>
                <a:cubicBezTo>
                  <a:pt x="746" y="1550"/>
                  <a:pt x="498" y="2014"/>
                  <a:pt x="249" y="2468"/>
                </a:cubicBezTo>
                <a:cubicBezTo>
                  <a:pt x="174" y="2608"/>
                  <a:pt x="109" y="2738"/>
                  <a:pt x="44" y="2878"/>
                </a:cubicBezTo>
                <a:cubicBezTo>
                  <a:pt x="1" y="2954"/>
                  <a:pt x="22" y="2997"/>
                  <a:pt x="109" y="3029"/>
                </a:cubicBezTo>
                <a:cubicBezTo>
                  <a:pt x="152" y="3040"/>
                  <a:pt x="206" y="3051"/>
                  <a:pt x="260" y="3062"/>
                </a:cubicBezTo>
                <a:cubicBezTo>
                  <a:pt x="368" y="3062"/>
                  <a:pt x="476" y="3008"/>
                  <a:pt x="541" y="2921"/>
                </a:cubicBezTo>
                <a:cubicBezTo>
                  <a:pt x="584" y="2857"/>
                  <a:pt x="638" y="2803"/>
                  <a:pt x="670" y="2738"/>
                </a:cubicBezTo>
                <a:cubicBezTo>
                  <a:pt x="1005" y="2273"/>
                  <a:pt x="1340" y="1798"/>
                  <a:pt x="1686" y="1334"/>
                </a:cubicBezTo>
                <a:cubicBezTo>
                  <a:pt x="1880" y="1085"/>
                  <a:pt x="2053" y="815"/>
                  <a:pt x="2172" y="513"/>
                </a:cubicBezTo>
                <a:cubicBezTo>
                  <a:pt x="2226" y="394"/>
                  <a:pt x="2258" y="264"/>
                  <a:pt x="2247" y="135"/>
                </a:cubicBezTo>
                <a:cubicBezTo>
                  <a:pt x="2237" y="48"/>
                  <a:pt x="2193" y="16"/>
                  <a:pt x="2107" y="5"/>
                </a:cubicBezTo>
                <a:cubicBezTo>
                  <a:pt x="2088" y="2"/>
                  <a:pt x="2069" y="0"/>
                  <a:pt x="20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50"/>
          <p:cNvSpPr/>
          <p:nvPr/>
        </p:nvSpPr>
        <p:spPr>
          <a:xfrm rot="10190454">
            <a:off x="4955274" y="43164"/>
            <a:ext cx="92116" cy="338268"/>
          </a:xfrm>
          <a:custGeom>
            <a:avLst/>
            <a:gdLst/>
            <a:ahLst/>
            <a:cxnLst/>
            <a:rect l="l" t="t" r="r" b="b"/>
            <a:pathLst>
              <a:path w="833" h="3059" extrusionOk="0">
                <a:moveTo>
                  <a:pt x="594" y="0"/>
                </a:moveTo>
                <a:cubicBezTo>
                  <a:pt x="491" y="0"/>
                  <a:pt x="428" y="37"/>
                  <a:pt x="390" y="132"/>
                </a:cubicBezTo>
                <a:cubicBezTo>
                  <a:pt x="271" y="445"/>
                  <a:pt x="184" y="769"/>
                  <a:pt x="152" y="1104"/>
                </a:cubicBezTo>
                <a:cubicBezTo>
                  <a:pt x="109" y="1493"/>
                  <a:pt x="76" y="1871"/>
                  <a:pt x="44" y="2260"/>
                </a:cubicBezTo>
                <a:cubicBezTo>
                  <a:pt x="22" y="2476"/>
                  <a:pt x="12" y="2681"/>
                  <a:pt x="1" y="2886"/>
                </a:cubicBezTo>
                <a:cubicBezTo>
                  <a:pt x="1" y="2940"/>
                  <a:pt x="22" y="2994"/>
                  <a:pt x="76" y="3016"/>
                </a:cubicBezTo>
                <a:cubicBezTo>
                  <a:pt x="126" y="3045"/>
                  <a:pt x="179" y="3058"/>
                  <a:pt x="233" y="3058"/>
                </a:cubicBezTo>
                <a:cubicBezTo>
                  <a:pt x="378" y="3058"/>
                  <a:pt x="517" y="2958"/>
                  <a:pt x="541" y="2800"/>
                </a:cubicBezTo>
                <a:lnTo>
                  <a:pt x="541" y="2789"/>
                </a:lnTo>
                <a:cubicBezTo>
                  <a:pt x="606" y="2476"/>
                  <a:pt x="660" y="2173"/>
                  <a:pt x="714" y="1860"/>
                </a:cubicBezTo>
                <a:cubicBezTo>
                  <a:pt x="779" y="1471"/>
                  <a:pt x="822" y="1072"/>
                  <a:pt x="833" y="672"/>
                </a:cubicBezTo>
                <a:cubicBezTo>
                  <a:pt x="833" y="542"/>
                  <a:pt x="822" y="413"/>
                  <a:pt x="822" y="272"/>
                </a:cubicBezTo>
                <a:cubicBezTo>
                  <a:pt x="822" y="240"/>
                  <a:pt x="811" y="208"/>
                  <a:pt x="811" y="175"/>
                </a:cubicBezTo>
                <a:cubicBezTo>
                  <a:pt x="789" y="56"/>
                  <a:pt x="746" y="13"/>
                  <a:pt x="638" y="2"/>
                </a:cubicBezTo>
                <a:cubicBezTo>
                  <a:pt x="623" y="1"/>
                  <a:pt x="608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2" name="Google Shape;2432;p50"/>
          <p:cNvSpPr/>
          <p:nvPr/>
        </p:nvSpPr>
        <p:spPr>
          <a:xfrm rot="10190454">
            <a:off x="5328660" y="373375"/>
            <a:ext cx="394342" cy="234211"/>
          </a:xfrm>
          <a:custGeom>
            <a:avLst/>
            <a:gdLst/>
            <a:ahLst/>
            <a:cxnLst/>
            <a:rect l="l" t="t" r="r" b="b"/>
            <a:pathLst>
              <a:path w="3566" h="2118" extrusionOk="0">
                <a:moveTo>
                  <a:pt x="3349" y="1"/>
                </a:moveTo>
                <a:cubicBezTo>
                  <a:pt x="3241" y="1"/>
                  <a:pt x="3133" y="22"/>
                  <a:pt x="3036" y="44"/>
                </a:cubicBezTo>
                <a:cubicBezTo>
                  <a:pt x="2755" y="130"/>
                  <a:pt x="2485" y="271"/>
                  <a:pt x="2258" y="444"/>
                </a:cubicBezTo>
                <a:cubicBezTo>
                  <a:pt x="1556" y="919"/>
                  <a:pt x="865" y="1394"/>
                  <a:pt x="163" y="1869"/>
                </a:cubicBezTo>
                <a:cubicBezTo>
                  <a:pt x="131" y="1891"/>
                  <a:pt x="87" y="1923"/>
                  <a:pt x="55" y="1956"/>
                </a:cubicBezTo>
                <a:cubicBezTo>
                  <a:pt x="1" y="1999"/>
                  <a:pt x="1" y="2042"/>
                  <a:pt x="66" y="2064"/>
                </a:cubicBezTo>
                <a:cubicBezTo>
                  <a:pt x="120" y="2085"/>
                  <a:pt x="185" y="2107"/>
                  <a:pt x="249" y="2118"/>
                </a:cubicBezTo>
                <a:cubicBezTo>
                  <a:pt x="303" y="2118"/>
                  <a:pt x="357" y="2107"/>
                  <a:pt x="401" y="2085"/>
                </a:cubicBezTo>
                <a:cubicBezTo>
                  <a:pt x="519" y="2042"/>
                  <a:pt x="638" y="1999"/>
                  <a:pt x="746" y="1934"/>
                </a:cubicBezTo>
                <a:cubicBezTo>
                  <a:pt x="1405" y="1556"/>
                  <a:pt x="2053" y="1178"/>
                  <a:pt x="2701" y="789"/>
                </a:cubicBezTo>
                <a:cubicBezTo>
                  <a:pt x="2993" y="627"/>
                  <a:pt x="3252" y="422"/>
                  <a:pt x="3490" y="184"/>
                </a:cubicBezTo>
                <a:cubicBezTo>
                  <a:pt x="3565" y="87"/>
                  <a:pt x="3554" y="44"/>
                  <a:pt x="3436" y="12"/>
                </a:cubicBezTo>
                <a:cubicBezTo>
                  <a:pt x="3414" y="1"/>
                  <a:pt x="3382" y="1"/>
                  <a:pt x="33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5" name="Google Shape;2435;p50"/>
          <p:cNvSpPr/>
          <p:nvPr/>
        </p:nvSpPr>
        <p:spPr>
          <a:xfrm>
            <a:off x="1781720" y="2481696"/>
            <a:ext cx="809700" cy="80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0"/>
          <p:cNvSpPr/>
          <p:nvPr/>
        </p:nvSpPr>
        <p:spPr>
          <a:xfrm rot="10800000" flipH="1">
            <a:off x="38894" y="2771674"/>
            <a:ext cx="1533525" cy="181700"/>
          </a:xfrm>
          <a:custGeom>
            <a:avLst/>
            <a:gdLst/>
            <a:ahLst/>
            <a:cxnLst/>
            <a:rect l="l" t="t" r="r" b="b"/>
            <a:pathLst>
              <a:path w="61341" h="7268" extrusionOk="0">
                <a:moveTo>
                  <a:pt x="0" y="7268"/>
                </a:moveTo>
                <a:cubicBezTo>
                  <a:pt x="18637" y="-1203"/>
                  <a:pt x="41919" y="-2254"/>
                  <a:pt x="61341" y="422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0" name="Google Shape;2440;p50"/>
              <p:cNvSpPr txBox="1">
                <a:spLocks noGrp="1"/>
              </p:cNvSpPr>
              <p:nvPr>
                <p:ph type="subTitle" idx="3"/>
              </p:nvPr>
            </p:nvSpPr>
            <p:spPr>
              <a:xfrm>
                <a:off x="2955810" y="2691660"/>
                <a:ext cx="6249302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ar-A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ar-AE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ar-AE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2440" name="Google Shape;2440;p5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3"/>
              </p:nvPr>
            </p:nvSpPr>
            <p:spPr>
              <a:xfrm>
                <a:off x="2955810" y="2691660"/>
                <a:ext cx="6249302" cy="572700"/>
              </a:xfrm>
              <a:prstGeom prst="rect">
                <a:avLst/>
              </a:prstGeom>
              <a:blipFill>
                <a:blip r:embed="rId3"/>
                <a:stretch>
                  <a:fillRect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43" name="Google Shape;2443;p50"/>
          <p:cNvSpPr txBox="1">
            <a:spLocks noGrp="1"/>
          </p:cNvSpPr>
          <p:nvPr>
            <p:ph type="title" idx="6"/>
          </p:nvPr>
        </p:nvSpPr>
        <p:spPr>
          <a:xfrm>
            <a:off x="1683020" y="2666871"/>
            <a:ext cx="1007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446" name="Google Shape;2446;p50"/>
          <p:cNvSpPr txBox="1">
            <a:spLocks noGrp="1"/>
          </p:cNvSpPr>
          <p:nvPr>
            <p:ph type="title" idx="9"/>
          </p:nvPr>
        </p:nvSpPr>
        <p:spPr>
          <a:xfrm>
            <a:off x="2465539" y="2118960"/>
            <a:ext cx="54689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Khoảng cách giữa 2 điểm A và B</a:t>
            </a:r>
            <a:endParaRPr sz="2400" dirty="0"/>
          </a:p>
        </p:txBody>
      </p:sp>
      <p:sp>
        <p:nvSpPr>
          <p:cNvPr id="24" name="Google Shape;2276;p46"/>
          <p:cNvSpPr txBox="1"/>
          <p:nvPr/>
        </p:nvSpPr>
        <p:spPr>
          <a:xfrm>
            <a:off x="359202" y="795650"/>
            <a:ext cx="2701344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Lý thuyết cần nhớ</a:t>
            </a:r>
            <a:endParaRPr sz="20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5" name="Google Shape;2279;p46"/>
          <p:cNvSpPr/>
          <p:nvPr/>
        </p:nvSpPr>
        <p:spPr>
          <a:xfrm>
            <a:off x="115454" y="956750"/>
            <a:ext cx="170400" cy="1704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Google Shape;2438;p50"/>
              <p:cNvSpPr txBox="1">
                <a:spLocks/>
              </p:cNvSpPr>
              <p:nvPr/>
            </p:nvSpPr>
            <p:spPr>
              <a:xfrm>
                <a:off x="774871" y="1244152"/>
                <a:ext cx="7523309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mo"/>
                  <a:buNone/>
                  <a:defRPr sz="1400" b="0" i="0" u="none" strike="noStrike" cap="none">
                    <a:solidFill>
                      <a:schemeClr val="dk1"/>
                    </a:solidFill>
                    <a:latin typeface="Arimo"/>
                    <a:ea typeface="Arimo"/>
                    <a:cs typeface="Arimo"/>
                    <a:sym typeface="Arimo"/>
                  </a:defRPr>
                </a:lvl9pPr>
              </a:lstStyle>
              <a:p>
                <a:pPr marL="0" indent="0" algn="just"/>
                <a:r>
                  <a:rPr lang="vi-VN" sz="2400" dirty="0"/>
                  <a:t>Cho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ar-AE" sz="2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ar-A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ar-A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lang="vi-VN" sz="2400" i="1" dirty="0"/>
              </a:p>
            </p:txBody>
          </p:sp>
        </mc:Choice>
        <mc:Fallback xmlns="">
          <p:sp>
            <p:nvSpPr>
              <p:cNvPr id="22" name="Google Shape;2438;p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1" y="1244152"/>
                <a:ext cx="7523309" cy="572700"/>
              </a:xfrm>
              <a:prstGeom prst="rect">
                <a:avLst/>
              </a:prstGeom>
              <a:blipFill>
                <a:blip r:embed="rId4"/>
                <a:stretch>
                  <a:fillRect l="-1216" b="-212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9802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5" grpId="0" animBg="1"/>
      <p:bldP spid="2440" grpId="0" build="p"/>
      <p:bldP spid="2443" grpId="0"/>
      <p:bldP spid="2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148578" y="590076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37160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412794" y="644315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1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8578" y="1679770"/>
            <a:ext cx="8816014" cy="337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1686" y="504089"/>
                <a:ext cx="53370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86" y="504089"/>
                <a:ext cx="5337028" cy="430887"/>
              </a:xfrm>
              <a:prstGeom prst="rect">
                <a:avLst/>
              </a:prstGeom>
              <a:blipFill>
                <a:blip r:embed="rId3"/>
                <a:stretch>
                  <a:fillRect l="-148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957" y="835164"/>
                <a:ext cx="4310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là</a:t>
                </a:r>
                <a:r>
                  <a:rPr lang="en-US" sz="2200" dirty="0">
                    <a:latin typeface="+mj-lt"/>
                  </a:rPr>
                  <a:t> tam </a:t>
                </a:r>
                <a:r>
                  <a:rPr lang="en-US" sz="2200" dirty="0" err="1">
                    <a:latin typeface="+mj-lt"/>
                  </a:rPr>
                  <a:t>giác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gì</a:t>
                </a:r>
                <a:r>
                  <a:rPr lang="en-US" sz="2200" dirty="0">
                    <a:latin typeface="+mj-lt"/>
                  </a:rPr>
                  <a:t> ?</a:t>
                </a:r>
              </a:p>
              <a:p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pt-BR" sz="22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 góc B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57" y="835164"/>
                <a:ext cx="4310506" cy="769441"/>
              </a:xfrm>
              <a:prstGeom prst="rect">
                <a:avLst/>
              </a:prstGeom>
              <a:blipFill>
                <a:blip r:embed="rId4"/>
                <a:stretch>
                  <a:fillRect l="-1839" t="-4762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321261" y="1753307"/>
            <a:ext cx="29005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0868" y="2814756"/>
                <a:ext cx="4792817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 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8" y="2814756"/>
                <a:ext cx="4792817" cy="508857"/>
              </a:xfrm>
              <a:prstGeom prst="rect">
                <a:avLst/>
              </a:prstGeom>
              <a:blipFill>
                <a:blip r:embed="rId5"/>
                <a:stretch>
                  <a:fillRect l="-1906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8578" y="2303122"/>
                <a:ext cx="42285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tam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gì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8" y="2303122"/>
                <a:ext cx="4228530" cy="430887"/>
              </a:xfrm>
              <a:prstGeom prst="rect">
                <a:avLst/>
              </a:prstGeom>
              <a:blipFill>
                <a:blip r:embed="rId6"/>
                <a:stretch>
                  <a:fillRect l="-187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27729" y="2838974"/>
                <a:ext cx="3984007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729" y="2838974"/>
                <a:ext cx="3984007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4945" y="3316868"/>
                <a:ext cx="4708740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Do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5" y="3316868"/>
                <a:ext cx="4708740" cy="508857"/>
              </a:xfrm>
              <a:prstGeom prst="rect">
                <a:avLst/>
              </a:prstGeom>
              <a:blipFill>
                <a:blip r:embed="rId8"/>
                <a:stretch>
                  <a:fillRect l="-1940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4944" y="3849943"/>
                <a:ext cx="520896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</a:rPr>
                  <a:t> tam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giác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vuông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tạ</a:t>
                </a:r>
                <a:r>
                  <a:rPr lang="en-US" sz="2400" dirty="0">
                    <a:solidFill>
                      <a:schemeClr val="bg1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44" y="3849943"/>
                <a:ext cx="5208967" cy="461665"/>
              </a:xfrm>
              <a:prstGeom prst="rect">
                <a:avLst/>
              </a:prstGeom>
              <a:blipFill>
                <a:blip r:embed="rId9"/>
                <a:stretch>
                  <a:fillRect l="-1754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33686" y="823243"/>
                <a:ext cx="43105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c) </a:t>
                </a:r>
                <a:r>
                  <a:rPr lang="en-US" sz="2200" dirty="0"/>
                  <a:t>Tính </a:t>
                </a:r>
                <a:r>
                  <a:rPr lang="en-US" sz="2200" dirty="0" err="1"/>
                  <a:t>chu</a:t>
                </a:r>
                <a:r>
                  <a:rPr lang="en-US" sz="2200" dirty="0"/>
                  <a:t> vi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86" y="823243"/>
                <a:ext cx="4310506" cy="430887"/>
              </a:xfrm>
              <a:prstGeom prst="rect">
                <a:avLst/>
              </a:prstGeom>
              <a:blipFill>
                <a:blip r:embed="rId10"/>
                <a:stretch>
                  <a:fillRect l="-1839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0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" grpId="0" animBg="1"/>
      <p:bldP spid="2785" grpId="0"/>
      <p:bldP spid="2788" grpId="0"/>
      <p:bldP spid="29" grpId="0" animBg="1"/>
      <p:bldP spid="6" grpId="0"/>
      <p:bldP spid="13" grpId="0"/>
      <p:bldP spid="19" grpId="0"/>
      <p:bldP spid="20" grpId="0"/>
      <p:bldP spid="27" grpId="0"/>
      <p:bldP spid="28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148578" y="590076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37160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412794" y="644315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1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629" y="1679770"/>
            <a:ext cx="8816014" cy="337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1686" y="504089"/>
                <a:ext cx="53370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86" y="504089"/>
                <a:ext cx="5337028" cy="430887"/>
              </a:xfrm>
              <a:prstGeom prst="rect">
                <a:avLst/>
              </a:prstGeom>
              <a:blipFill>
                <a:blip r:embed="rId3"/>
                <a:stretch>
                  <a:fillRect l="-148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957" y="835164"/>
                <a:ext cx="4310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là</a:t>
                </a:r>
                <a:r>
                  <a:rPr lang="en-US" sz="2200" dirty="0">
                    <a:latin typeface="+mj-lt"/>
                  </a:rPr>
                  <a:t> tam </a:t>
                </a:r>
                <a:r>
                  <a:rPr lang="en-US" sz="2200" dirty="0" err="1">
                    <a:latin typeface="+mj-lt"/>
                  </a:rPr>
                  <a:t>giác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gì</a:t>
                </a:r>
                <a:r>
                  <a:rPr lang="en-US" sz="2200" dirty="0">
                    <a:latin typeface="+mj-lt"/>
                  </a:rPr>
                  <a:t> ?</a:t>
                </a:r>
              </a:p>
              <a:p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pt-BR" sz="22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 góc B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57" y="835164"/>
                <a:ext cx="4310506" cy="769441"/>
              </a:xfrm>
              <a:prstGeom prst="rect">
                <a:avLst/>
              </a:prstGeom>
              <a:blipFill>
                <a:blip r:embed="rId4"/>
                <a:stretch>
                  <a:fillRect l="-1839" t="-4762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343312" y="1753307"/>
            <a:ext cx="29005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7754" y="2643590"/>
                <a:ext cx="5193138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 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4" y="2643590"/>
                <a:ext cx="5193138" cy="508857"/>
              </a:xfrm>
              <a:prstGeom prst="rect">
                <a:avLst/>
              </a:prstGeom>
              <a:blipFill>
                <a:blip r:embed="rId5"/>
                <a:stretch>
                  <a:fillRect l="-1761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0629" y="2228277"/>
                <a:ext cx="488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Tính</a:t>
                </a:r>
                <a:r>
                  <a:rPr lang="en-US" sz="2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pt-BR" sz="2200" b="1" dirty="0">
                    <a:solidFill>
                      <a:schemeClr val="bg1"/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 góc B </a:t>
                </a:r>
                <a:r>
                  <a:rPr lang="en-US" sz="2200" b="1" dirty="0" err="1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9" y="2228277"/>
                <a:ext cx="4880622" cy="430887"/>
              </a:xfrm>
              <a:prstGeom prst="rect">
                <a:avLst/>
              </a:prstGeom>
              <a:blipFill>
                <a:blip r:embed="rId6"/>
                <a:stretch>
                  <a:fillRect l="-1623" t="-1142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6266" y="3094045"/>
                <a:ext cx="4763469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  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6" y="3094045"/>
                <a:ext cx="4763469" cy="645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33686" y="823243"/>
                <a:ext cx="43105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c) </a:t>
                </a:r>
                <a:r>
                  <a:rPr lang="en-US" sz="2200" dirty="0"/>
                  <a:t>Tính </a:t>
                </a:r>
                <a:r>
                  <a:rPr lang="en-US" sz="2200" dirty="0" err="1"/>
                  <a:t>chu</a:t>
                </a:r>
                <a:r>
                  <a:rPr lang="en-US" sz="2200" dirty="0"/>
                  <a:t> vi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/>
                  <a:t> ?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86" y="823243"/>
                <a:ext cx="4310506" cy="430887"/>
              </a:xfrm>
              <a:prstGeom prst="rect">
                <a:avLst/>
              </a:prstGeom>
              <a:blipFill>
                <a:blip r:embed="rId8"/>
                <a:stretch>
                  <a:fillRect l="-1839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539951" y="3767208"/>
                <a:ext cx="2604049" cy="634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51" y="3767208"/>
                <a:ext cx="2604049" cy="634917"/>
              </a:xfrm>
              <a:prstGeom prst="rect">
                <a:avLst/>
              </a:prstGeom>
              <a:blipFill>
                <a:blip r:embed="rId9"/>
                <a:stretch>
                  <a:fillRect l="-3747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30795" y="3602612"/>
                <a:ext cx="4763469" cy="9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795" y="3602612"/>
                <a:ext cx="4763469" cy="964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1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  <p:bldP spid="17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59"/>
          <p:cNvSpPr/>
          <p:nvPr/>
        </p:nvSpPr>
        <p:spPr>
          <a:xfrm>
            <a:off x="148578" y="590076"/>
            <a:ext cx="863108" cy="89884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5" name="Google Shape;2785;p59"/>
          <p:cNvSpPr txBox="1">
            <a:spLocks noGrp="1"/>
          </p:cNvSpPr>
          <p:nvPr>
            <p:ph type="title"/>
          </p:nvPr>
        </p:nvSpPr>
        <p:spPr>
          <a:xfrm>
            <a:off x="97922" y="37160"/>
            <a:ext cx="288004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/>
              <a:t>Bài tập ôn tập</a:t>
            </a:r>
            <a:endParaRPr sz="2400" dirty="0"/>
          </a:p>
        </p:txBody>
      </p:sp>
      <p:sp>
        <p:nvSpPr>
          <p:cNvPr id="2788" name="Google Shape;2788;p59"/>
          <p:cNvSpPr txBox="1"/>
          <p:nvPr/>
        </p:nvSpPr>
        <p:spPr>
          <a:xfrm>
            <a:off x="-412794" y="644315"/>
            <a:ext cx="194491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Bài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rPr>
              <a:t>1</a:t>
            </a:r>
            <a:endParaRPr sz="2400" dirty="0">
              <a:solidFill>
                <a:schemeClr val="dk1"/>
              </a:solidFill>
              <a:latin typeface="Leckerli One"/>
              <a:ea typeface="Leckerli One"/>
              <a:cs typeface="Leckerli One"/>
              <a:sym typeface="Leckerli On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629" y="1679770"/>
            <a:ext cx="8816014" cy="3378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11686" y="504089"/>
                <a:ext cx="53370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−2;6</m:t>
                        </m:r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9;8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86" y="504089"/>
                <a:ext cx="5337028" cy="430887"/>
              </a:xfrm>
              <a:prstGeom prst="rect">
                <a:avLst/>
              </a:prstGeom>
              <a:blipFill>
                <a:blip r:embed="rId3"/>
                <a:stretch>
                  <a:fillRect l="-148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957" y="835164"/>
                <a:ext cx="431050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là</a:t>
                </a:r>
                <a:r>
                  <a:rPr lang="en-US" sz="2200" dirty="0">
                    <a:latin typeface="+mj-lt"/>
                  </a:rPr>
                  <a:t> tam </a:t>
                </a:r>
                <a:r>
                  <a:rPr lang="en-US" sz="2200" dirty="0" err="1">
                    <a:latin typeface="+mj-lt"/>
                  </a:rPr>
                  <a:t>giác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gì</a:t>
                </a:r>
                <a:r>
                  <a:rPr lang="en-US" sz="2200" dirty="0">
                    <a:latin typeface="+mj-lt"/>
                  </a:rPr>
                  <a:t> ?</a:t>
                </a:r>
              </a:p>
              <a:p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pt-BR" sz="2200" dirty="0"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 góc B </a:t>
                </a:r>
                <a:r>
                  <a:rPr lang="en-US" sz="22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57" y="835164"/>
                <a:ext cx="4310506" cy="769441"/>
              </a:xfrm>
              <a:prstGeom prst="rect">
                <a:avLst/>
              </a:prstGeom>
              <a:blipFill>
                <a:blip r:embed="rId4"/>
                <a:stretch>
                  <a:fillRect l="-1839" t="-4762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2785;p59"/>
          <p:cNvSpPr txBox="1">
            <a:spLocks/>
          </p:cNvSpPr>
          <p:nvPr/>
        </p:nvSpPr>
        <p:spPr>
          <a:xfrm>
            <a:off x="343312" y="1753307"/>
            <a:ext cx="29005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eckerli One"/>
              <a:buNone/>
              <a:defRPr sz="3300" b="0" i="0" u="none" strike="noStrike" cap="none">
                <a:solidFill>
                  <a:schemeClr val="dk1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atrick Hand SC"/>
              <a:buNone/>
              <a:defRPr sz="33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>
              <a:buSzPts val="990"/>
            </a:pP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7754" y="2643590"/>
                <a:ext cx="8263957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Ta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−3;4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54" y="2643590"/>
                <a:ext cx="8263957" cy="508857"/>
              </a:xfrm>
              <a:prstGeom prst="rect">
                <a:avLst/>
              </a:prstGeom>
              <a:blipFill>
                <a:blip r:embed="rId5"/>
                <a:stretch>
                  <a:fillRect l="-1106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0629" y="2228277"/>
                <a:ext cx="48806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Tính </a:t>
                </a:r>
                <a:r>
                  <a:rPr lang="en-US" sz="2200" b="1" dirty="0" err="1">
                    <a:solidFill>
                      <a:schemeClr val="bg1"/>
                    </a:solidFill>
                  </a:rPr>
                  <a:t>chu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 vi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9" y="2228277"/>
                <a:ext cx="4880622" cy="430887"/>
              </a:xfrm>
              <a:prstGeom prst="rect">
                <a:avLst/>
              </a:prstGeom>
              <a:blipFill>
                <a:blip r:embed="rId6"/>
                <a:stretch>
                  <a:fillRect l="-162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33686" y="823243"/>
                <a:ext cx="43105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+mj-lt"/>
                  </a:rPr>
                  <a:t>c) </a:t>
                </a:r>
                <a:r>
                  <a:rPr lang="en-US" sz="2200" dirty="0" err="1">
                    <a:latin typeface="+mj-lt"/>
                  </a:rPr>
                  <a:t>Tính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chu</a:t>
                </a:r>
                <a:r>
                  <a:rPr lang="en-US" sz="2200" dirty="0">
                    <a:latin typeface="+mj-lt"/>
                  </a:rPr>
                  <a:t> vi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200" dirty="0">
                    <a:latin typeface="+mj-lt"/>
                  </a:rPr>
                  <a:t> ?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686" y="823243"/>
                <a:ext cx="4310506" cy="430887"/>
              </a:xfrm>
              <a:prstGeom prst="rect">
                <a:avLst/>
              </a:prstGeom>
              <a:blipFill>
                <a:blip r:embed="rId7"/>
                <a:stretch>
                  <a:fillRect l="-1839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5347" y="4253723"/>
                <a:ext cx="6342454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Vậy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chu</a:t>
                </a:r>
                <a:r>
                  <a:rPr lang="en-US" sz="2400" dirty="0">
                    <a:solidFill>
                      <a:schemeClr val="bg1"/>
                    </a:solidFill>
                  </a:rPr>
                  <a:t> vi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+10+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=15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+5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47" y="4253723"/>
                <a:ext cx="6342454" cy="500202"/>
              </a:xfrm>
              <a:prstGeom prst="rect">
                <a:avLst/>
              </a:prstGeom>
              <a:blipFill>
                <a:blip r:embed="rId8"/>
                <a:stretch>
                  <a:fillRect l="-1441" t="-1220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61599" y="3134134"/>
                <a:ext cx="3508682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8;6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99" y="3134134"/>
                <a:ext cx="3508682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61599" y="3662834"/>
                <a:ext cx="8263957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11;2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599" y="3662834"/>
                <a:ext cx="8263957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32069" y="2602542"/>
                <a:ext cx="4705134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069" y="2602542"/>
                <a:ext cx="4705134" cy="6423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26587" y="3125651"/>
                <a:ext cx="4340868" cy="646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87" y="3125651"/>
                <a:ext cx="4340868" cy="64601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21105" y="3662834"/>
                <a:ext cx="4750467" cy="646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105" y="3662834"/>
                <a:ext cx="4750467" cy="6460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1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17" grpId="0"/>
      <p:bldP spid="14" grpId="0"/>
      <p:bldP spid="15" grpId="0"/>
      <p:bldP spid="2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34"/>
          <p:cNvSpPr txBox="1">
            <a:spLocks noGrp="1"/>
          </p:cNvSpPr>
          <p:nvPr>
            <p:ph type="title"/>
          </p:nvPr>
        </p:nvSpPr>
        <p:spPr>
          <a:xfrm>
            <a:off x="1556550" y="2285663"/>
            <a:ext cx="603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Định lí cosin và định lí sin</a:t>
            </a:r>
            <a:endParaRPr sz="6600" dirty="0"/>
          </a:p>
        </p:txBody>
      </p:sp>
      <p:sp>
        <p:nvSpPr>
          <p:cNvPr id="1571" name="Google Shape;1571;p34"/>
          <p:cNvSpPr/>
          <p:nvPr/>
        </p:nvSpPr>
        <p:spPr>
          <a:xfrm>
            <a:off x="3661871" y="409606"/>
            <a:ext cx="1331276" cy="1143744"/>
          </a:xfrm>
          <a:custGeom>
            <a:avLst/>
            <a:gdLst/>
            <a:ahLst/>
            <a:cxnLst/>
            <a:rect l="l" t="t" r="r" b="b"/>
            <a:pathLst>
              <a:path w="962" h="1006" extrusionOk="0">
                <a:moveTo>
                  <a:pt x="454" y="1"/>
                </a:moveTo>
                <a:cubicBezTo>
                  <a:pt x="195" y="1"/>
                  <a:pt x="11" y="206"/>
                  <a:pt x="11" y="508"/>
                </a:cubicBezTo>
                <a:cubicBezTo>
                  <a:pt x="0" y="768"/>
                  <a:pt x="206" y="994"/>
                  <a:pt x="476" y="1005"/>
                </a:cubicBezTo>
                <a:cubicBezTo>
                  <a:pt x="735" y="994"/>
                  <a:pt x="951" y="789"/>
                  <a:pt x="962" y="519"/>
                </a:cubicBezTo>
                <a:cubicBezTo>
                  <a:pt x="951" y="238"/>
                  <a:pt x="735" y="12"/>
                  <a:pt x="4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title" idx="2"/>
          </p:nvPr>
        </p:nvSpPr>
        <p:spPr>
          <a:xfrm>
            <a:off x="3661809" y="256700"/>
            <a:ext cx="13314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  <p:sp>
        <p:nvSpPr>
          <p:cNvPr id="1573" name="Google Shape;1573;p34"/>
          <p:cNvSpPr/>
          <p:nvPr/>
        </p:nvSpPr>
        <p:spPr>
          <a:xfrm rot="-317296">
            <a:off x="5191583" y="519832"/>
            <a:ext cx="599806" cy="258792"/>
          </a:xfrm>
          <a:custGeom>
            <a:avLst/>
            <a:gdLst/>
            <a:ahLst/>
            <a:cxnLst/>
            <a:rect l="l" t="t" r="r" b="b"/>
            <a:pathLst>
              <a:path w="3889" h="1678" extrusionOk="0">
                <a:moveTo>
                  <a:pt x="2765" y="1"/>
                </a:moveTo>
                <a:cubicBezTo>
                  <a:pt x="2609" y="1"/>
                  <a:pt x="2452" y="20"/>
                  <a:pt x="2301" y="58"/>
                </a:cubicBezTo>
                <a:cubicBezTo>
                  <a:pt x="1491" y="230"/>
                  <a:pt x="767" y="662"/>
                  <a:pt x="216" y="1278"/>
                </a:cubicBezTo>
                <a:cubicBezTo>
                  <a:pt x="151" y="1354"/>
                  <a:pt x="87" y="1429"/>
                  <a:pt x="43" y="1516"/>
                </a:cubicBezTo>
                <a:cubicBezTo>
                  <a:pt x="0" y="1570"/>
                  <a:pt x="33" y="1624"/>
                  <a:pt x="87" y="1624"/>
                </a:cubicBezTo>
                <a:lnTo>
                  <a:pt x="1145" y="1678"/>
                </a:lnTo>
                <a:cubicBezTo>
                  <a:pt x="1523" y="1645"/>
                  <a:pt x="1944" y="1613"/>
                  <a:pt x="2376" y="1570"/>
                </a:cubicBezTo>
                <a:cubicBezTo>
                  <a:pt x="2646" y="1548"/>
                  <a:pt x="2916" y="1472"/>
                  <a:pt x="3176" y="1354"/>
                </a:cubicBezTo>
                <a:cubicBezTo>
                  <a:pt x="3348" y="1278"/>
                  <a:pt x="3500" y="1159"/>
                  <a:pt x="3629" y="1019"/>
                </a:cubicBezTo>
                <a:cubicBezTo>
                  <a:pt x="3888" y="738"/>
                  <a:pt x="3791" y="284"/>
                  <a:pt x="3435" y="144"/>
                </a:cubicBezTo>
                <a:cubicBezTo>
                  <a:pt x="3370" y="112"/>
                  <a:pt x="3305" y="79"/>
                  <a:pt x="3230" y="58"/>
                </a:cubicBezTo>
                <a:cubicBezTo>
                  <a:pt x="3078" y="20"/>
                  <a:pt x="2922" y="1"/>
                  <a:pt x="27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34"/>
          <p:cNvSpPr/>
          <p:nvPr/>
        </p:nvSpPr>
        <p:spPr>
          <a:xfrm rot="-317296">
            <a:off x="5226022" y="870258"/>
            <a:ext cx="509889" cy="199106"/>
          </a:xfrm>
          <a:custGeom>
            <a:avLst/>
            <a:gdLst/>
            <a:ahLst/>
            <a:cxnLst/>
            <a:rect l="l" t="t" r="r" b="b"/>
            <a:pathLst>
              <a:path w="3306" h="1291" extrusionOk="0">
                <a:moveTo>
                  <a:pt x="1835" y="0"/>
                </a:moveTo>
                <a:cubicBezTo>
                  <a:pt x="1796" y="0"/>
                  <a:pt x="1757" y="2"/>
                  <a:pt x="1718" y="4"/>
                </a:cubicBezTo>
                <a:cubicBezTo>
                  <a:pt x="1199" y="26"/>
                  <a:pt x="692" y="144"/>
                  <a:pt x="227" y="360"/>
                </a:cubicBezTo>
                <a:cubicBezTo>
                  <a:pt x="173" y="382"/>
                  <a:pt x="130" y="414"/>
                  <a:pt x="87" y="447"/>
                </a:cubicBezTo>
                <a:cubicBezTo>
                  <a:pt x="1" y="533"/>
                  <a:pt x="11" y="609"/>
                  <a:pt x="119" y="663"/>
                </a:cubicBezTo>
                <a:cubicBezTo>
                  <a:pt x="152" y="684"/>
                  <a:pt x="195" y="706"/>
                  <a:pt x="238" y="717"/>
                </a:cubicBezTo>
                <a:cubicBezTo>
                  <a:pt x="703" y="911"/>
                  <a:pt x="1189" y="1052"/>
                  <a:pt x="1685" y="1160"/>
                </a:cubicBezTo>
                <a:cubicBezTo>
                  <a:pt x="1945" y="1235"/>
                  <a:pt x="2215" y="1278"/>
                  <a:pt x="2496" y="1289"/>
                </a:cubicBezTo>
                <a:cubicBezTo>
                  <a:pt x="2513" y="1290"/>
                  <a:pt x="2530" y="1291"/>
                  <a:pt x="2548" y="1291"/>
                </a:cubicBezTo>
                <a:cubicBezTo>
                  <a:pt x="2701" y="1291"/>
                  <a:pt x="2846" y="1248"/>
                  <a:pt x="2982" y="1170"/>
                </a:cubicBezTo>
                <a:cubicBezTo>
                  <a:pt x="3262" y="998"/>
                  <a:pt x="3306" y="684"/>
                  <a:pt x="3079" y="458"/>
                </a:cubicBezTo>
                <a:cubicBezTo>
                  <a:pt x="2971" y="350"/>
                  <a:pt x="2852" y="263"/>
                  <a:pt x="2722" y="198"/>
                </a:cubicBezTo>
                <a:cubicBezTo>
                  <a:pt x="2445" y="74"/>
                  <a:pt x="2141" y="0"/>
                  <a:pt x="1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34"/>
          <p:cNvSpPr/>
          <p:nvPr/>
        </p:nvSpPr>
        <p:spPr>
          <a:xfrm rot="-317296">
            <a:off x="5222246" y="1096654"/>
            <a:ext cx="295045" cy="360736"/>
          </a:xfrm>
          <a:custGeom>
            <a:avLst/>
            <a:gdLst/>
            <a:ahLst/>
            <a:cxnLst/>
            <a:rect l="l" t="t" r="r" b="b"/>
            <a:pathLst>
              <a:path w="1913" h="2339" extrusionOk="0">
                <a:moveTo>
                  <a:pt x="68" y="0"/>
                </a:moveTo>
                <a:cubicBezTo>
                  <a:pt x="31" y="0"/>
                  <a:pt x="0" y="24"/>
                  <a:pt x="0" y="69"/>
                </a:cubicBezTo>
                <a:cubicBezTo>
                  <a:pt x="0" y="112"/>
                  <a:pt x="0" y="166"/>
                  <a:pt x="0" y="209"/>
                </a:cubicBezTo>
                <a:cubicBezTo>
                  <a:pt x="65" y="458"/>
                  <a:pt x="119" y="706"/>
                  <a:pt x="195" y="944"/>
                </a:cubicBezTo>
                <a:cubicBezTo>
                  <a:pt x="314" y="1322"/>
                  <a:pt x="508" y="1668"/>
                  <a:pt x="756" y="1970"/>
                </a:cubicBezTo>
                <a:cubicBezTo>
                  <a:pt x="875" y="2121"/>
                  <a:pt x="1026" y="2240"/>
                  <a:pt x="1210" y="2305"/>
                </a:cubicBezTo>
                <a:cubicBezTo>
                  <a:pt x="1269" y="2328"/>
                  <a:pt x="1330" y="2338"/>
                  <a:pt x="1390" y="2338"/>
                </a:cubicBezTo>
                <a:cubicBezTo>
                  <a:pt x="1616" y="2338"/>
                  <a:pt x="1829" y="2187"/>
                  <a:pt x="1880" y="1948"/>
                </a:cubicBezTo>
                <a:cubicBezTo>
                  <a:pt x="1901" y="1894"/>
                  <a:pt x="1912" y="1840"/>
                  <a:pt x="1912" y="1786"/>
                </a:cubicBezTo>
                <a:cubicBezTo>
                  <a:pt x="1901" y="1495"/>
                  <a:pt x="1793" y="1225"/>
                  <a:pt x="1610" y="1009"/>
                </a:cubicBezTo>
                <a:cubicBezTo>
                  <a:pt x="1286" y="588"/>
                  <a:pt x="854" y="263"/>
                  <a:pt x="357" y="80"/>
                </a:cubicBezTo>
                <a:cubicBezTo>
                  <a:pt x="314" y="58"/>
                  <a:pt x="270" y="47"/>
                  <a:pt x="227" y="37"/>
                </a:cubicBezTo>
                <a:cubicBezTo>
                  <a:pt x="184" y="37"/>
                  <a:pt x="152" y="26"/>
                  <a:pt x="119" y="15"/>
                </a:cubicBezTo>
                <a:cubicBezTo>
                  <a:pt x="102" y="5"/>
                  <a:pt x="85" y="0"/>
                  <a:pt x="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34"/>
          <p:cNvSpPr/>
          <p:nvPr/>
        </p:nvSpPr>
        <p:spPr>
          <a:xfrm>
            <a:off x="2909741" y="409600"/>
            <a:ext cx="564337" cy="343619"/>
          </a:xfrm>
          <a:custGeom>
            <a:avLst/>
            <a:gdLst/>
            <a:ahLst/>
            <a:cxnLst/>
            <a:rect l="l" t="t" r="r" b="b"/>
            <a:pathLst>
              <a:path w="3659" h="2228" extrusionOk="0">
                <a:moveTo>
                  <a:pt x="772" y="0"/>
                </a:moveTo>
                <a:cubicBezTo>
                  <a:pt x="759" y="0"/>
                  <a:pt x="746" y="1"/>
                  <a:pt x="732" y="5"/>
                </a:cubicBezTo>
                <a:cubicBezTo>
                  <a:pt x="727" y="5"/>
                  <a:pt x="723" y="5"/>
                  <a:pt x="718" y="5"/>
                </a:cubicBezTo>
                <a:cubicBezTo>
                  <a:pt x="252" y="5"/>
                  <a:pt x="0" y="559"/>
                  <a:pt x="300" y="912"/>
                </a:cubicBezTo>
                <a:cubicBezTo>
                  <a:pt x="397" y="1020"/>
                  <a:pt x="494" y="1117"/>
                  <a:pt x="602" y="1204"/>
                </a:cubicBezTo>
                <a:cubicBezTo>
                  <a:pt x="904" y="1420"/>
                  <a:pt x="1250" y="1582"/>
                  <a:pt x="1607" y="1690"/>
                </a:cubicBezTo>
                <a:lnTo>
                  <a:pt x="3129" y="2154"/>
                </a:lnTo>
                <a:cubicBezTo>
                  <a:pt x="3227" y="2203"/>
                  <a:pt x="3336" y="2227"/>
                  <a:pt x="3444" y="2227"/>
                </a:cubicBezTo>
                <a:cubicBezTo>
                  <a:pt x="3480" y="2227"/>
                  <a:pt x="3516" y="2224"/>
                  <a:pt x="3551" y="2219"/>
                </a:cubicBezTo>
                <a:cubicBezTo>
                  <a:pt x="3626" y="2208"/>
                  <a:pt x="3659" y="2197"/>
                  <a:pt x="3626" y="2111"/>
                </a:cubicBezTo>
                <a:cubicBezTo>
                  <a:pt x="3583" y="2025"/>
                  <a:pt x="3540" y="1938"/>
                  <a:pt x="3486" y="1852"/>
                </a:cubicBezTo>
                <a:cubicBezTo>
                  <a:pt x="3248" y="1506"/>
                  <a:pt x="2957" y="1204"/>
                  <a:pt x="2633" y="945"/>
                </a:cubicBezTo>
                <a:cubicBezTo>
                  <a:pt x="2244" y="610"/>
                  <a:pt x="1812" y="329"/>
                  <a:pt x="1347" y="113"/>
                </a:cubicBezTo>
                <a:cubicBezTo>
                  <a:pt x="1202" y="45"/>
                  <a:pt x="1048" y="3"/>
                  <a:pt x="893" y="3"/>
                </a:cubicBezTo>
                <a:cubicBezTo>
                  <a:pt x="875" y="3"/>
                  <a:pt x="857" y="4"/>
                  <a:pt x="840" y="5"/>
                </a:cubicBezTo>
                <a:cubicBezTo>
                  <a:pt x="818" y="5"/>
                  <a:pt x="796" y="0"/>
                  <a:pt x="7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4"/>
          <p:cNvSpPr/>
          <p:nvPr/>
        </p:nvSpPr>
        <p:spPr>
          <a:xfrm>
            <a:off x="2882596" y="838661"/>
            <a:ext cx="506500" cy="212680"/>
          </a:xfrm>
          <a:custGeom>
            <a:avLst/>
            <a:gdLst/>
            <a:ahLst/>
            <a:cxnLst/>
            <a:rect l="l" t="t" r="r" b="b"/>
            <a:pathLst>
              <a:path w="3284" h="1379" extrusionOk="0">
                <a:moveTo>
                  <a:pt x="1281" y="0"/>
                </a:moveTo>
                <a:cubicBezTo>
                  <a:pt x="947" y="0"/>
                  <a:pt x="616" y="111"/>
                  <a:pt x="357" y="334"/>
                </a:cubicBezTo>
                <a:cubicBezTo>
                  <a:pt x="260" y="409"/>
                  <a:pt x="173" y="506"/>
                  <a:pt x="108" y="625"/>
                </a:cubicBezTo>
                <a:cubicBezTo>
                  <a:pt x="0" y="798"/>
                  <a:pt x="44" y="1025"/>
                  <a:pt x="206" y="1144"/>
                </a:cubicBezTo>
                <a:cubicBezTo>
                  <a:pt x="281" y="1208"/>
                  <a:pt x="378" y="1262"/>
                  <a:pt x="476" y="1295"/>
                </a:cubicBezTo>
                <a:cubicBezTo>
                  <a:pt x="647" y="1352"/>
                  <a:pt x="832" y="1378"/>
                  <a:pt x="1014" y="1378"/>
                </a:cubicBezTo>
                <a:cubicBezTo>
                  <a:pt x="1073" y="1378"/>
                  <a:pt x="1131" y="1376"/>
                  <a:pt x="1189" y="1370"/>
                </a:cubicBezTo>
                <a:cubicBezTo>
                  <a:pt x="1502" y="1360"/>
                  <a:pt x="1815" y="1316"/>
                  <a:pt x="2128" y="1230"/>
                </a:cubicBezTo>
                <a:cubicBezTo>
                  <a:pt x="2463" y="1144"/>
                  <a:pt x="2798" y="1036"/>
                  <a:pt x="3122" y="895"/>
                </a:cubicBezTo>
                <a:cubicBezTo>
                  <a:pt x="3262" y="830"/>
                  <a:pt x="3284" y="733"/>
                  <a:pt x="3165" y="625"/>
                </a:cubicBezTo>
                <a:cubicBezTo>
                  <a:pt x="3100" y="560"/>
                  <a:pt x="3025" y="506"/>
                  <a:pt x="2949" y="463"/>
                </a:cubicBezTo>
                <a:cubicBezTo>
                  <a:pt x="2485" y="204"/>
                  <a:pt x="1977" y="53"/>
                  <a:pt x="1448" y="9"/>
                </a:cubicBezTo>
                <a:cubicBezTo>
                  <a:pt x="1392" y="3"/>
                  <a:pt x="1336" y="0"/>
                  <a:pt x="12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4"/>
          <p:cNvSpPr/>
          <p:nvPr/>
        </p:nvSpPr>
        <p:spPr>
          <a:xfrm>
            <a:off x="3029734" y="1136629"/>
            <a:ext cx="389437" cy="291798"/>
          </a:xfrm>
          <a:custGeom>
            <a:avLst/>
            <a:gdLst/>
            <a:ahLst/>
            <a:cxnLst/>
            <a:rect l="l" t="t" r="r" b="b"/>
            <a:pathLst>
              <a:path w="2525" h="1892" extrusionOk="0">
                <a:moveTo>
                  <a:pt x="2254" y="0"/>
                </a:moveTo>
                <a:cubicBezTo>
                  <a:pt x="2168" y="11"/>
                  <a:pt x="2081" y="22"/>
                  <a:pt x="2006" y="32"/>
                </a:cubicBezTo>
                <a:cubicBezTo>
                  <a:pt x="1390" y="151"/>
                  <a:pt x="839" y="432"/>
                  <a:pt x="386" y="853"/>
                </a:cubicBezTo>
                <a:cubicBezTo>
                  <a:pt x="224" y="994"/>
                  <a:pt x="116" y="1177"/>
                  <a:pt x="83" y="1383"/>
                </a:cubicBezTo>
                <a:cubicBezTo>
                  <a:pt x="0" y="1642"/>
                  <a:pt x="196" y="1891"/>
                  <a:pt x="461" y="1891"/>
                </a:cubicBezTo>
                <a:cubicBezTo>
                  <a:pt x="472" y="1891"/>
                  <a:pt x="483" y="1891"/>
                  <a:pt x="494" y="1890"/>
                </a:cubicBezTo>
                <a:cubicBezTo>
                  <a:pt x="537" y="1879"/>
                  <a:pt x="591" y="1879"/>
                  <a:pt x="623" y="1869"/>
                </a:cubicBezTo>
                <a:cubicBezTo>
                  <a:pt x="861" y="1804"/>
                  <a:pt x="1088" y="1696"/>
                  <a:pt x="1282" y="1545"/>
                </a:cubicBezTo>
                <a:cubicBezTo>
                  <a:pt x="1757" y="1177"/>
                  <a:pt x="2157" y="724"/>
                  <a:pt x="2459" y="216"/>
                </a:cubicBezTo>
                <a:cubicBezTo>
                  <a:pt x="2524" y="130"/>
                  <a:pt x="2459" y="11"/>
                  <a:pt x="23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4"/>
          <p:cNvSpPr/>
          <p:nvPr/>
        </p:nvSpPr>
        <p:spPr>
          <a:xfrm>
            <a:off x="4919775" y="346132"/>
            <a:ext cx="129241" cy="238751"/>
          </a:xfrm>
          <a:custGeom>
            <a:avLst/>
            <a:gdLst/>
            <a:ahLst/>
            <a:cxnLst/>
            <a:rect l="l" t="t" r="r" b="b"/>
            <a:pathLst>
              <a:path w="1665" h="3076" extrusionOk="0">
                <a:moveTo>
                  <a:pt x="876" y="1"/>
                </a:moveTo>
                <a:cubicBezTo>
                  <a:pt x="841" y="1"/>
                  <a:pt x="805" y="17"/>
                  <a:pt x="789" y="49"/>
                </a:cubicBezTo>
                <a:cubicBezTo>
                  <a:pt x="768" y="82"/>
                  <a:pt x="757" y="103"/>
                  <a:pt x="746" y="136"/>
                </a:cubicBezTo>
                <a:cubicBezTo>
                  <a:pt x="681" y="298"/>
                  <a:pt x="616" y="470"/>
                  <a:pt x="541" y="643"/>
                </a:cubicBezTo>
                <a:cubicBezTo>
                  <a:pt x="422" y="913"/>
                  <a:pt x="271" y="1162"/>
                  <a:pt x="87" y="1399"/>
                </a:cubicBezTo>
                <a:cubicBezTo>
                  <a:pt x="1" y="1518"/>
                  <a:pt x="12" y="1583"/>
                  <a:pt x="109" y="1691"/>
                </a:cubicBezTo>
                <a:cubicBezTo>
                  <a:pt x="390" y="2015"/>
                  <a:pt x="584" y="2415"/>
                  <a:pt x="670" y="2836"/>
                </a:cubicBezTo>
                <a:cubicBezTo>
                  <a:pt x="681" y="2890"/>
                  <a:pt x="692" y="2933"/>
                  <a:pt x="703" y="2987"/>
                </a:cubicBezTo>
                <a:cubicBezTo>
                  <a:pt x="714" y="3041"/>
                  <a:pt x="757" y="3073"/>
                  <a:pt x="800" y="3073"/>
                </a:cubicBezTo>
                <a:cubicBezTo>
                  <a:pt x="806" y="3075"/>
                  <a:pt x="811" y="3075"/>
                  <a:pt x="817" y="3075"/>
                </a:cubicBezTo>
                <a:cubicBezTo>
                  <a:pt x="865" y="3075"/>
                  <a:pt x="909" y="3035"/>
                  <a:pt x="919" y="2987"/>
                </a:cubicBezTo>
                <a:cubicBezTo>
                  <a:pt x="919" y="2976"/>
                  <a:pt x="930" y="2955"/>
                  <a:pt x="930" y="2933"/>
                </a:cubicBezTo>
                <a:cubicBezTo>
                  <a:pt x="1005" y="2566"/>
                  <a:pt x="1157" y="2209"/>
                  <a:pt x="1373" y="1896"/>
                </a:cubicBezTo>
                <a:cubicBezTo>
                  <a:pt x="1448" y="1788"/>
                  <a:pt x="1535" y="1702"/>
                  <a:pt x="1621" y="1605"/>
                </a:cubicBezTo>
                <a:cubicBezTo>
                  <a:pt x="1643" y="1583"/>
                  <a:pt x="1653" y="1561"/>
                  <a:pt x="1664" y="1540"/>
                </a:cubicBezTo>
                <a:cubicBezTo>
                  <a:pt x="1643" y="1475"/>
                  <a:pt x="1599" y="1410"/>
                  <a:pt x="1567" y="1356"/>
                </a:cubicBezTo>
                <a:cubicBezTo>
                  <a:pt x="1297" y="989"/>
                  <a:pt x="1103" y="578"/>
                  <a:pt x="994" y="136"/>
                </a:cubicBezTo>
                <a:cubicBezTo>
                  <a:pt x="984" y="114"/>
                  <a:pt x="973" y="82"/>
                  <a:pt x="962" y="49"/>
                </a:cubicBezTo>
                <a:cubicBezTo>
                  <a:pt x="946" y="17"/>
                  <a:pt x="911" y="1"/>
                  <a:pt x="8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34"/>
          <p:cNvSpPr/>
          <p:nvPr/>
        </p:nvSpPr>
        <p:spPr>
          <a:xfrm>
            <a:off x="5180922" y="262449"/>
            <a:ext cx="113251" cy="188843"/>
          </a:xfrm>
          <a:custGeom>
            <a:avLst/>
            <a:gdLst/>
            <a:ahLst/>
            <a:cxnLst/>
            <a:rect l="l" t="t" r="r" b="b"/>
            <a:pathLst>
              <a:path w="1459" h="2433" extrusionOk="0">
                <a:moveTo>
                  <a:pt x="775" y="0"/>
                </a:moveTo>
                <a:cubicBezTo>
                  <a:pt x="721" y="0"/>
                  <a:pt x="678" y="31"/>
                  <a:pt x="659" y="78"/>
                </a:cubicBezTo>
                <a:cubicBezTo>
                  <a:pt x="637" y="121"/>
                  <a:pt x="616" y="164"/>
                  <a:pt x="594" y="207"/>
                </a:cubicBezTo>
                <a:cubicBezTo>
                  <a:pt x="475" y="510"/>
                  <a:pt x="303" y="780"/>
                  <a:pt x="76" y="1007"/>
                </a:cubicBezTo>
                <a:cubicBezTo>
                  <a:pt x="43" y="1050"/>
                  <a:pt x="22" y="1093"/>
                  <a:pt x="0" y="1136"/>
                </a:cubicBezTo>
                <a:cubicBezTo>
                  <a:pt x="22" y="1180"/>
                  <a:pt x="43" y="1223"/>
                  <a:pt x="65" y="1255"/>
                </a:cubicBezTo>
                <a:cubicBezTo>
                  <a:pt x="238" y="1568"/>
                  <a:pt x="367" y="1903"/>
                  <a:pt x="443" y="2249"/>
                </a:cubicBezTo>
                <a:cubicBezTo>
                  <a:pt x="454" y="2281"/>
                  <a:pt x="465" y="2324"/>
                  <a:pt x="475" y="2357"/>
                </a:cubicBezTo>
                <a:cubicBezTo>
                  <a:pt x="508" y="2389"/>
                  <a:pt x="540" y="2432"/>
                  <a:pt x="573" y="2432"/>
                </a:cubicBezTo>
                <a:cubicBezTo>
                  <a:pt x="616" y="2432"/>
                  <a:pt x="648" y="2389"/>
                  <a:pt x="681" y="2357"/>
                </a:cubicBezTo>
                <a:cubicBezTo>
                  <a:pt x="702" y="2335"/>
                  <a:pt x="713" y="2303"/>
                  <a:pt x="713" y="2270"/>
                </a:cubicBezTo>
                <a:cubicBezTo>
                  <a:pt x="821" y="1957"/>
                  <a:pt x="1016" y="1687"/>
                  <a:pt x="1253" y="1471"/>
                </a:cubicBezTo>
                <a:cubicBezTo>
                  <a:pt x="1437" y="1288"/>
                  <a:pt x="1458" y="1277"/>
                  <a:pt x="1307" y="1050"/>
                </a:cubicBezTo>
                <a:cubicBezTo>
                  <a:pt x="1156" y="823"/>
                  <a:pt x="1037" y="585"/>
                  <a:pt x="951" y="326"/>
                </a:cubicBezTo>
                <a:cubicBezTo>
                  <a:pt x="929" y="261"/>
                  <a:pt x="918" y="175"/>
                  <a:pt x="897" y="110"/>
                </a:cubicBezTo>
                <a:cubicBezTo>
                  <a:pt x="886" y="56"/>
                  <a:pt x="864" y="13"/>
                  <a:pt x="799" y="2"/>
                </a:cubicBezTo>
                <a:cubicBezTo>
                  <a:pt x="791" y="1"/>
                  <a:pt x="783" y="0"/>
                  <a:pt x="7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34"/>
          <p:cNvSpPr/>
          <p:nvPr/>
        </p:nvSpPr>
        <p:spPr>
          <a:xfrm>
            <a:off x="1987251" y="4036891"/>
            <a:ext cx="175807" cy="292313"/>
          </a:xfrm>
          <a:custGeom>
            <a:avLst/>
            <a:gdLst/>
            <a:ahLst/>
            <a:cxnLst/>
            <a:rect l="l" t="t" r="r" b="b"/>
            <a:pathLst>
              <a:path w="1352" h="2248" extrusionOk="0">
                <a:moveTo>
                  <a:pt x="757" y="1"/>
                </a:moveTo>
                <a:cubicBezTo>
                  <a:pt x="681" y="1"/>
                  <a:pt x="649" y="44"/>
                  <a:pt x="627" y="98"/>
                </a:cubicBezTo>
                <a:cubicBezTo>
                  <a:pt x="595" y="184"/>
                  <a:pt x="573" y="260"/>
                  <a:pt x="541" y="346"/>
                </a:cubicBezTo>
                <a:cubicBezTo>
                  <a:pt x="433" y="627"/>
                  <a:pt x="325" y="919"/>
                  <a:pt x="66" y="1113"/>
                </a:cubicBezTo>
                <a:cubicBezTo>
                  <a:pt x="1" y="1167"/>
                  <a:pt x="1" y="1264"/>
                  <a:pt x="66" y="1318"/>
                </a:cubicBezTo>
                <a:cubicBezTo>
                  <a:pt x="87" y="1351"/>
                  <a:pt x="120" y="1372"/>
                  <a:pt x="152" y="1405"/>
                </a:cubicBezTo>
                <a:cubicBezTo>
                  <a:pt x="314" y="1545"/>
                  <a:pt x="433" y="1740"/>
                  <a:pt x="498" y="1945"/>
                </a:cubicBezTo>
                <a:cubicBezTo>
                  <a:pt x="519" y="2020"/>
                  <a:pt x="552" y="2096"/>
                  <a:pt x="573" y="2161"/>
                </a:cubicBezTo>
                <a:cubicBezTo>
                  <a:pt x="595" y="2215"/>
                  <a:pt x="638" y="2247"/>
                  <a:pt x="692" y="2247"/>
                </a:cubicBezTo>
                <a:cubicBezTo>
                  <a:pt x="757" y="2247"/>
                  <a:pt x="779" y="2204"/>
                  <a:pt x="800" y="2150"/>
                </a:cubicBezTo>
                <a:cubicBezTo>
                  <a:pt x="822" y="2064"/>
                  <a:pt x="833" y="1977"/>
                  <a:pt x="865" y="1891"/>
                </a:cubicBezTo>
                <a:cubicBezTo>
                  <a:pt x="930" y="1696"/>
                  <a:pt x="1005" y="1502"/>
                  <a:pt x="1211" y="1383"/>
                </a:cubicBezTo>
                <a:cubicBezTo>
                  <a:pt x="1243" y="1372"/>
                  <a:pt x="1265" y="1351"/>
                  <a:pt x="1286" y="1329"/>
                </a:cubicBezTo>
                <a:cubicBezTo>
                  <a:pt x="1308" y="1297"/>
                  <a:pt x="1329" y="1253"/>
                  <a:pt x="1351" y="1221"/>
                </a:cubicBezTo>
                <a:cubicBezTo>
                  <a:pt x="1329" y="1178"/>
                  <a:pt x="1308" y="1145"/>
                  <a:pt x="1286" y="1102"/>
                </a:cubicBezTo>
                <a:cubicBezTo>
                  <a:pt x="1232" y="994"/>
                  <a:pt x="1167" y="897"/>
                  <a:pt x="1103" y="789"/>
                </a:cubicBezTo>
                <a:cubicBezTo>
                  <a:pt x="962" y="595"/>
                  <a:pt x="876" y="357"/>
                  <a:pt x="854" y="119"/>
                </a:cubicBezTo>
                <a:cubicBezTo>
                  <a:pt x="854" y="55"/>
                  <a:pt x="811" y="11"/>
                  <a:pt x="7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4"/>
          <p:cNvSpPr/>
          <p:nvPr/>
        </p:nvSpPr>
        <p:spPr>
          <a:xfrm>
            <a:off x="2288107" y="3956643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4"/>
          <p:cNvSpPr/>
          <p:nvPr/>
        </p:nvSpPr>
        <p:spPr>
          <a:xfrm>
            <a:off x="6918596" y="1718862"/>
            <a:ext cx="136196" cy="205601"/>
          </a:xfrm>
          <a:custGeom>
            <a:avLst/>
            <a:gdLst/>
            <a:ahLst/>
            <a:cxnLst/>
            <a:rect l="l" t="t" r="r" b="b"/>
            <a:pathLst>
              <a:path w="1772" h="2675" extrusionOk="0">
                <a:moveTo>
                  <a:pt x="951" y="492"/>
                </a:moveTo>
                <a:cubicBezTo>
                  <a:pt x="1124" y="772"/>
                  <a:pt x="1210" y="1107"/>
                  <a:pt x="1502" y="1291"/>
                </a:cubicBezTo>
                <a:cubicBezTo>
                  <a:pt x="1307" y="1615"/>
                  <a:pt x="1102" y="1939"/>
                  <a:pt x="908" y="2274"/>
                </a:cubicBezTo>
                <a:lnTo>
                  <a:pt x="875" y="2209"/>
                </a:lnTo>
                <a:cubicBezTo>
                  <a:pt x="757" y="1928"/>
                  <a:pt x="605" y="1680"/>
                  <a:pt x="411" y="1453"/>
                </a:cubicBezTo>
                <a:cubicBezTo>
                  <a:pt x="389" y="1431"/>
                  <a:pt x="400" y="1377"/>
                  <a:pt x="400" y="1356"/>
                </a:cubicBezTo>
                <a:cubicBezTo>
                  <a:pt x="411" y="1334"/>
                  <a:pt x="433" y="1313"/>
                  <a:pt x="443" y="1302"/>
                </a:cubicBezTo>
                <a:cubicBezTo>
                  <a:pt x="649" y="1053"/>
                  <a:pt x="821" y="772"/>
                  <a:pt x="951" y="492"/>
                </a:cubicBezTo>
                <a:close/>
                <a:moveTo>
                  <a:pt x="926" y="0"/>
                </a:moveTo>
                <a:cubicBezTo>
                  <a:pt x="824" y="0"/>
                  <a:pt x="727" y="56"/>
                  <a:pt x="681" y="157"/>
                </a:cubicBezTo>
                <a:cubicBezTo>
                  <a:pt x="573" y="373"/>
                  <a:pt x="465" y="600"/>
                  <a:pt x="346" y="805"/>
                </a:cubicBezTo>
                <a:cubicBezTo>
                  <a:pt x="249" y="978"/>
                  <a:pt x="141" y="1140"/>
                  <a:pt x="44" y="1302"/>
                </a:cubicBezTo>
                <a:cubicBezTo>
                  <a:pt x="1" y="1356"/>
                  <a:pt x="1" y="1431"/>
                  <a:pt x="44" y="1485"/>
                </a:cubicBezTo>
                <a:cubicBezTo>
                  <a:pt x="206" y="1701"/>
                  <a:pt x="346" y="1950"/>
                  <a:pt x="454" y="2198"/>
                </a:cubicBezTo>
                <a:cubicBezTo>
                  <a:pt x="497" y="2306"/>
                  <a:pt x="551" y="2414"/>
                  <a:pt x="605" y="2522"/>
                </a:cubicBezTo>
                <a:cubicBezTo>
                  <a:pt x="645" y="2612"/>
                  <a:pt x="741" y="2675"/>
                  <a:pt x="841" y="2675"/>
                </a:cubicBezTo>
                <a:cubicBezTo>
                  <a:pt x="849" y="2675"/>
                  <a:pt x="857" y="2674"/>
                  <a:pt x="865" y="2673"/>
                </a:cubicBezTo>
                <a:cubicBezTo>
                  <a:pt x="872" y="2674"/>
                  <a:pt x="879" y="2675"/>
                  <a:pt x="886" y="2675"/>
                </a:cubicBezTo>
                <a:cubicBezTo>
                  <a:pt x="974" y="2675"/>
                  <a:pt x="1051" y="2613"/>
                  <a:pt x="1081" y="2533"/>
                </a:cubicBezTo>
                <a:cubicBezTo>
                  <a:pt x="1081" y="2501"/>
                  <a:pt x="1091" y="2479"/>
                  <a:pt x="1113" y="2447"/>
                </a:cubicBezTo>
                <a:cubicBezTo>
                  <a:pt x="1275" y="2187"/>
                  <a:pt x="1437" y="1917"/>
                  <a:pt x="1588" y="1647"/>
                </a:cubicBezTo>
                <a:cubicBezTo>
                  <a:pt x="1653" y="1539"/>
                  <a:pt x="1707" y="1421"/>
                  <a:pt x="1761" y="1302"/>
                </a:cubicBezTo>
                <a:cubicBezTo>
                  <a:pt x="1772" y="1280"/>
                  <a:pt x="1761" y="1248"/>
                  <a:pt x="1750" y="1226"/>
                </a:cubicBezTo>
                <a:cubicBezTo>
                  <a:pt x="1729" y="1172"/>
                  <a:pt x="1685" y="1140"/>
                  <a:pt x="1664" y="1097"/>
                </a:cubicBezTo>
                <a:cubicBezTo>
                  <a:pt x="1459" y="783"/>
                  <a:pt x="1286" y="459"/>
                  <a:pt x="1135" y="124"/>
                </a:cubicBezTo>
                <a:cubicBezTo>
                  <a:pt x="1113" y="81"/>
                  <a:pt x="1081" y="49"/>
                  <a:pt x="1048" y="27"/>
                </a:cubicBezTo>
                <a:cubicBezTo>
                  <a:pt x="1008" y="9"/>
                  <a:pt x="967" y="0"/>
                  <a:pt x="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34"/>
          <p:cNvSpPr/>
          <p:nvPr/>
        </p:nvSpPr>
        <p:spPr>
          <a:xfrm>
            <a:off x="3609756" y="3902000"/>
            <a:ext cx="1735094" cy="75563"/>
          </a:xfrm>
          <a:custGeom>
            <a:avLst/>
            <a:gdLst/>
            <a:ahLst/>
            <a:cxnLst/>
            <a:rect l="l" t="t" r="r" b="b"/>
            <a:pathLst>
              <a:path w="21355" h="930" extrusionOk="0">
                <a:moveTo>
                  <a:pt x="3474" y="0"/>
                </a:moveTo>
                <a:cubicBezTo>
                  <a:pt x="2434" y="0"/>
                  <a:pt x="1395" y="13"/>
                  <a:pt x="357" y="49"/>
                </a:cubicBezTo>
                <a:cubicBezTo>
                  <a:pt x="1" y="49"/>
                  <a:pt x="1" y="568"/>
                  <a:pt x="357" y="568"/>
                </a:cubicBezTo>
                <a:cubicBezTo>
                  <a:pt x="3781" y="762"/>
                  <a:pt x="7227" y="719"/>
                  <a:pt x="10651" y="762"/>
                </a:cubicBezTo>
                <a:lnTo>
                  <a:pt x="15727" y="827"/>
                </a:lnTo>
                <a:cubicBezTo>
                  <a:pt x="16883" y="842"/>
                  <a:pt x="18077" y="930"/>
                  <a:pt x="19255" y="930"/>
                </a:cubicBezTo>
                <a:cubicBezTo>
                  <a:pt x="19828" y="930"/>
                  <a:pt x="20397" y="909"/>
                  <a:pt x="20955" y="849"/>
                </a:cubicBezTo>
                <a:cubicBezTo>
                  <a:pt x="21354" y="849"/>
                  <a:pt x="21354" y="244"/>
                  <a:pt x="20955" y="244"/>
                </a:cubicBezTo>
                <a:cubicBezTo>
                  <a:pt x="20224" y="148"/>
                  <a:pt x="19471" y="122"/>
                  <a:pt x="18716" y="122"/>
                </a:cubicBezTo>
                <a:cubicBezTo>
                  <a:pt x="17829" y="122"/>
                  <a:pt x="16937" y="158"/>
                  <a:pt x="16069" y="158"/>
                </a:cubicBezTo>
                <a:cubicBezTo>
                  <a:pt x="16005" y="158"/>
                  <a:pt x="15942" y="158"/>
                  <a:pt x="15878" y="157"/>
                </a:cubicBezTo>
                <a:lnTo>
                  <a:pt x="10651" y="93"/>
                </a:lnTo>
                <a:cubicBezTo>
                  <a:pt x="8264" y="70"/>
                  <a:pt x="5867" y="0"/>
                  <a:pt x="34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34"/>
          <p:cNvSpPr/>
          <p:nvPr/>
        </p:nvSpPr>
        <p:spPr>
          <a:xfrm>
            <a:off x="1915479" y="1173551"/>
            <a:ext cx="113251" cy="165284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34"/>
          <p:cNvSpPr/>
          <p:nvPr/>
        </p:nvSpPr>
        <p:spPr>
          <a:xfrm>
            <a:off x="2135211" y="1173556"/>
            <a:ext cx="175807" cy="292313"/>
          </a:xfrm>
          <a:custGeom>
            <a:avLst/>
            <a:gdLst/>
            <a:ahLst/>
            <a:cxnLst/>
            <a:rect l="l" t="t" r="r" b="b"/>
            <a:pathLst>
              <a:path w="1352" h="2248" extrusionOk="0">
                <a:moveTo>
                  <a:pt x="757" y="1"/>
                </a:moveTo>
                <a:cubicBezTo>
                  <a:pt x="681" y="1"/>
                  <a:pt x="649" y="44"/>
                  <a:pt x="627" y="98"/>
                </a:cubicBezTo>
                <a:cubicBezTo>
                  <a:pt x="595" y="184"/>
                  <a:pt x="573" y="260"/>
                  <a:pt x="541" y="346"/>
                </a:cubicBezTo>
                <a:cubicBezTo>
                  <a:pt x="433" y="627"/>
                  <a:pt x="325" y="919"/>
                  <a:pt x="66" y="1113"/>
                </a:cubicBezTo>
                <a:cubicBezTo>
                  <a:pt x="1" y="1167"/>
                  <a:pt x="1" y="1264"/>
                  <a:pt x="66" y="1318"/>
                </a:cubicBezTo>
                <a:cubicBezTo>
                  <a:pt x="87" y="1351"/>
                  <a:pt x="120" y="1372"/>
                  <a:pt x="152" y="1405"/>
                </a:cubicBezTo>
                <a:cubicBezTo>
                  <a:pt x="314" y="1545"/>
                  <a:pt x="433" y="1740"/>
                  <a:pt x="498" y="1945"/>
                </a:cubicBezTo>
                <a:cubicBezTo>
                  <a:pt x="519" y="2020"/>
                  <a:pt x="552" y="2096"/>
                  <a:pt x="573" y="2161"/>
                </a:cubicBezTo>
                <a:cubicBezTo>
                  <a:pt x="595" y="2215"/>
                  <a:pt x="638" y="2247"/>
                  <a:pt x="692" y="2247"/>
                </a:cubicBezTo>
                <a:cubicBezTo>
                  <a:pt x="757" y="2247"/>
                  <a:pt x="779" y="2204"/>
                  <a:pt x="800" y="2150"/>
                </a:cubicBezTo>
                <a:cubicBezTo>
                  <a:pt x="822" y="2064"/>
                  <a:pt x="833" y="1977"/>
                  <a:pt x="865" y="1891"/>
                </a:cubicBezTo>
                <a:cubicBezTo>
                  <a:pt x="930" y="1696"/>
                  <a:pt x="1005" y="1502"/>
                  <a:pt x="1211" y="1383"/>
                </a:cubicBezTo>
                <a:cubicBezTo>
                  <a:pt x="1243" y="1372"/>
                  <a:pt x="1265" y="1351"/>
                  <a:pt x="1286" y="1329"/>
                </a:cubicBezTo>
                <a:cubicBezTo>
                  <a:pt x="1308" y="1297"/>
                  <a:pt x="1329" y="1253"/>
                  <a:pt x="1351" y="1221"/>
                </a:cubicBezTo>
                <a:cubicBezTo>
                  <a:pt x="1329" y="1178"/>
                  <a:pt x="1308" y="1145"/>
                  <a:pt x="1286" y="1102"/>
                </a:cubicBezTo>
                <a:cubicBezTo>
                  <a:pt x="1232" y="994"/>
                  <a:pt x="1167" y="897"/>
                  <a:pt x="1103" y="789"/>
                </a:cubicBezTo>
                <a:cubicBezTo>
                  <a:pt x="962" y="595"/>
                  <a:pt x="876" y="357"/>
                  <a:pt x="854" y="119"/>
                </a:cubicBezTo>
                <a:cubicBezTo>
                  <a:pt x="854" y="55"/>
                  <a:pt x="811" y="11"/>
                  <a:pt x="7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4"/>
          <p:cNvSpPr/>
          <p:nvPr/>
        </p:nvSpPr>
        <p:spPr>
          <a:xfrm>
            <a:off x="2029991" y="931933"/>
            <a:ext cx="136196" cy="205601"/>
          </a:xfrm>
          <a:custGeom>
            <a:avLst/>
            <a:gdLst/>
            <a:ahLst/>
            <a:cxnLst/>
            <a:rect l="l" t="t" r="r" b="b"/>
            <a:pathLst>
              <a:path w="1772" h="2675" extrusionOk="0">
                <a:moveTo>
                  <a:pt x="951" y="492"/>
                </a:moveTo>
                <a:cubicBezTo>
                  <a:pt x="1124" y="772"/>
                  <a:pt x="1210" y="1107"/>
                  <a:pt x="1502" y="1291"/>
                </a:cubicBezTo>
                <a:cubicBezTo>
                  <a:pt x="1307" y="1615"/>
                  <a:pt x="1102" y="1939"/>
                  <a:pt x="908" y="2274"/>
                </a:cubicBezTo>
                <a:lnTo>
                  <a:pt x="875" y="2209"/>
                </a:lnTo>
                <a:cubicBezTo>
                  <a:pt x="757" y="1928"/>
                  <a:pt x="605" y="1680"/>
                  <a:pt x="411" y="1453"/>
                </a:cubicBezTo>
                <a:cubicBezTo>
                  <a:pt x="389" y="1431"/>
                  <a:pt x="400" y="1377"/>
                  <a:pt x="400" y="1356"/>
                </a:cubicBezTo>
                <a:cubicBezTo>
                  <a:pt x="411" y="1334"/>
                  <a:pt x="433" y="1313"/>
                  <a:pt x="443" y="1302"/>
                </a:cubicBezTo>
                <a:cubicBezTo>
                  <a:pt x="649" y="1053"/>
                  <a:pt x="821" y="772"/>
                  <a:pt x="951" y="492"/>
                </a:cubicBezTo>
                <a:close/>
                <a:moveTo>
                  <a:pt x="926" y="0"/>
                </a:moveTo>
                <a:cubicBezTo>
                  <a:pt x="824" y="0"/>
                  <a:pt x="727" y="56"/>
                  <a:pt x="681" y="157"/>
                </a:cubicBezTo>
                <a:cubicBezTo>
                  <a:pt x="573" y="373"/>
                  <a:pt x="465" y="600"/>
                  <a:pt x="346" y="805"/>
                </a:cubicBezTo>
                <a:cubicBezTo>
                  <a:pt x="249" y="978"/>
                  <a:pt x="141" y="1140"/>
                  <a:pt x="44" y="1302"/>
                </a:cubicBezTo>
                <a:cubicBezTo>
                  <a:pt x="1" y="1356"/>
                  <a:pt x="1" y="1431"/>
                  <a:pt x="44" y="1485"/>
                </a:cubicBezTo>
                <a:cubicBezTo>
                  <a:pt x="206" y="1701"/>
                  <a:pt x="346" y="1950"/>
                  <a:pt x="454" y="2198"/>
                </a:cubicBezTo>
                <a:cubicBezTo>
                  <a:pt x="497" y="2306"/>
                  <a:pt x="551" y="2414"/>
                  <a:pt x="605" y="2522"/>
                </a:cubicBezTo>
                <a:cubicBezTo>
                  <a:pt x="645" y="2612"/>
                  <a:pt x="741" y="2675"/>
                  <a:pt x="841" y="2675"/>
                </a:cubicBezTo>
                <a:cubicBezTo>
                  <a:pt x="849" y="2675"/>
                  <a:pt x="857" y="2674"/>
                  <a:pt x="865" y="2673"/>
                </a:cubicBezTo>
                <a:cubicBezTo>
                  <a:pt x="872" y="2674"/>
                  <a:pt x="879" y="2675"/>
                  <a:pt x="886" y="2675"/>
                </a:cubicBezTo>
                <a:cubicBezTo>
                  <a:pt x="974" y="2675"/>
                  <a:pt x="1051" y="2613"/>
                  <a:pt x="1081" y="2533"/>
                </a:cubicBezTo>
                <a:cubicBezTo>
                  <a:pt x="1081" y="2501"/>
                  <a:pt x="1091" y="2479"/>
                  <a:pt x="1113" y="2447"/>
                </a:cubicBezTo>
                <a:cubicBezTo>
                  <a:pt x="1275" y="2187"/>
                  <a:pt x="1437" y="1917"/>
                  <a:pt x="1588" y="1647"/>
                </a:cubicBezTo>
                <a:cubicBezTo>
                  <a:pt x="1653" y="1539"/>
                  <a:pt x="1707" y="1421"/>
                  <a:pt x="1761" y="1302"/>
                </a:cubicBezTo>
                <a:cubicBezTo>
                  <a:pt x="1772" y="1280"/>
                  <a:pt x="1761" y="1248"/>
                  <a:pt x="1750" y="1226"/>
                </a:cubicBezTo>
                <a:cubicBezTo>
                  <a:pt x="1729" y="1172"/>
                  <a:pt x="1685" y="1140"/>
                  <a:pt x="1664" y="1097"/>
                </a:cubicBezTo>
                <a:cubicBezTo>
                  <a:pt x="1459" y="783"/>
                  <a:pt x="1286" y="459"/>
                  <a:pt x="1135" y="124"/>
                </a:cubicBezTo>
                <a:cubicBezTo>
                  <a:pt x="1113" y="81"/>
                  <a:pt x="1081" y="49"/>
                  <a:pt x="1048" y="27"/>
                </a:cubicBezTo>
                <a:cubicBezTo>
                  <a:pt x="1008" y="9"/>
                  <a:pt x="967" y="0"/>
                  <a:pt x="9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4"/>
          <p:cNvSpPr/>
          <p:nvPr/>
        </p:nvSpPr>
        <p:spPr>
          <a:xfrm>
            <a:off x="3524835" y="172285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4"/>
          <p:cNvSpPr/>
          <p:nvPr/>
        </p:nvSpPr>
        <p:spPr>
          <a:xfrm>
            <a:off x="7163087" y="3369703"/>
            <a:ext cx="137025" cy="173858"/>
          </a:xfrm>
          <a:custGeom>
            <a:avLst/>
            <a:gdLst/>
            <a:ahLst/>
            <a:cxnLst/>
            <a:rect l="l" t="t" r="r" b="b"/>
            <a:pathLst>
              <a:path w="1492" h="1893" extrusionOk="0">
                <a:moveTo>
                  <a:pt x="773" y="1"/>
                </a:moveTo>
                <a:cubicBezTo>
                  <a:pt x="768" y="1"/>
                  <a:pt x="762" y="1"/>
                  <a:pt x="757" y="2"/>
                </a:cubicBezTo>
                <a:cubicBezTo>
                  <a:pt x="703" y="2"/>
                  <a:pt x="692" y="46"/>
                  <a:pt x="692" y="89"/>
                </a:cubicBezTo>
                <a:lnTo>
                  <a:pt x="692" y="564"/>
                </a:lnTo>
                <a:lnTo>
                  <a:pt x="670" y="575"/>
                </a:lnTo>
                <a:cubicBezTo>
                  <a:pt x="649" y="542"/>
                  <a:pt x="616" y="521"/>
                  <a:pt x="584" y="499"/>
                </a:cubicBezTo>
                <a:cubicBezTo>
                  <a:pt x="444" y="402"/>
                  <a:pt x="292" y="305"/>
                  <a:pt x="152" y="218"/>
                </a:cubicBezTo>
                <a:cubicBezTo>
                  <a:pt x="134" y="214"/>
                  <a:pt x="116" y="211"/>
                  <a:pt x="99" y="211"/>
                </a:cubicBezTo>
                <a:cubicBezTo>
                  <a:pt x="75" y="211"/>
                  <a:pt x="52" y="217"/>
                  <a:pt x="33" y="229"/>
                </a:cubicBezTo>
                <a:cubicBezTo>
                  <a:pt x="1" y="272"/>
                  <a:pt x="33" y="326"/>
                  <a:pt x="55" y="348"/>
                </a:cubicBezTo>
                <a:cubicBezTo>
                  <a:pt x="87" y="370"/>
                  <a:pt x="109" y="391"/>
                  <a:pt x="130" y="413"/>
                </a:cubicBezTo>
                <a:lnTo>
                  <a:pt x="562" y="802"/>
                </a:lnTo>
                <a:lnTo>
                  <a:pt x="627" y="856"/>
                </a:lnTo>
                <a:cubicBezTo>
                  <a:pt x="454" y="1018"/>
                  <a:pt x="292" y="1169"/>
                  <a:pt x="130" y="1320"/>
                </a:cubicBezTo>
                <a:cubicBezTo>
                  <a:pt x="87" y="1353"/>
                  <a:pt x="22" y="1396"/>
                  <a:pt x="66" y="1450"/>
                </a:cubicBezTo>
                <a:cubicBezTo>
                  <a:pt x="79" y="1466"/>
                  <a:pt x="94" y="1473"/>
                  <a:pt x="110" y="1473"/>
                </a:cubicBezTo>
                <a:cubicBezTo>
                  <a:pt x="145" y="1473"/>
                  <a:pt x="183" y="1440"/>
                  <a:pt x="206" y="1417"/>
                </a:cubicBezTo>
                <a:cubicBezTo>
                  <a:pt x="336" y="1320"/>
                  <a:pt x="465" y="1223"/>
                  <a:pt x="595" y="1126"/>
                </a:cubicBezTo>
                <a:lnTo>
                  <a:pt x="681" y="1050"/>
                </a:lnTo>
                <a:cubicBezTo>
                  <a:pt x="692" y="1245"/>
                  <a:pt x="703" y="1428"/>
                  <a:pt x="714" y="1601"/>
                </a:cubicBezTo>
                <a:cubicBezTo>
                  <a:pt x="714" y="1677"/>
                  <a:pt x="724" y="1763"/>
                  <a:pt x="746" y="1839"/>
                </a:cubicBezTo>
                <a:cubicBezTo>
                  <a:pt x="757" y="1871"/>
                  <a:pt x="778" y="1893"/>
                  <a:pt x="800" y="1893"/>
                </a:cubicBezTo>
                <a:cubicBezTo>
                  <a:pt x="822" y="1893"/>
                  <a:pt x="854" y="1871"/>
                  <a:pt x="865" y="1849"/>
                </a:cubicBezTo>
                <a:cubicBezTo>
                  <a:pt x="876" y="1795"/>
                  <a:pt x="886" y="1752"/>
                  <a:pt x="886" y="1709"/>
                </a:cubicBezTo>
                <a:cubicBezTo>
                  <a:pt x="886" y="1525"/>
                  <a:pt x="897" y="1331"/>
                  <a:pt x="897" y="1147"/>
                </a:cubicBezTo>
                <a:cubicBezTo>
                  <a:pt x="908" y="1126"/>
                  <a:pt x="908" y="1104"/>
                  <a:pt x="908" y="1072"/>
                </a:cubicBezTo>
                <a:cubicBezTo>
                  <a:pt x="994" y="1137"/>
                  <a:pt x="1081" y="1212"/>
                  <a:pt x="1156" y="1277"/>
                </a:cubicBezTo>
                <a:cubicBezTo>
                  <a:pt x="1232" y="1331"/>
                  <a:pt x="1308" y="1374"/>
                  <a:pt x="1383" y="1417"/>
                </a:cubicBezTo>
                <a:cubicBezTo>
                  <a:pt x="1391" y="1423"/>
                  <a:pt x="1400" y="1425"/>
                  <a:pt x="1409" y="1425"/>
                </a:cubicBezTo>
                <a:cubicBezTo>
                  <a:pt x="1437" y="1425"/>
                  <a:pt x="1467" y="1407"/>
                  <a:pt x="1491" y="1407"/>
                </a:cubicBezTo>
                <a:cubicBezTo>
                  <a:pt x="1480" y="1374"/>
                  <a:pt x="1491" y="1331"/>
                  <a:pt x="1470" y="1309"/>
                </a:cubicBezTo>
                <a:cubicBezTo>
                  <a:pt x="1416" y="1245"/>
                  <a:pt x="1362" y="1191"/>
                  <a:pt x="1308" y="1147"/>
                </a:cubicBezTo>
                <a:lnTo>
                  <a:pt x="962" y="813"/>
                </a:lnTo>
                <a:cubicBezTo>
                  <a:pt x="1059" y="737"/>
                  <a:pt x="1146" y="661"/>
                  <a:pt x="1243" y="586"/>
                </a:cubicBezTo>
                <a:cubicBezTo>
                  <a:pt x="1308" y="521"/>
                  <a:pt x="1372" y="456"/>
                  <a:pt x="1437" y="391"/>
                </a:cubicBezTo>
                <a:cubicBezTo>
                  <a:pt x="1470" y="359"/>
                  <a:pt x="1459" y="316"/>
                  <a:pt x="1470" y="283"/>
                </a:cubicBezTo>
                <a:lnTo>
                  <a:pt x="1470" y="283"/>
                </a:lnTo>
                <a:cubicBezTo>
                  <a:pt x="1460" y="286"/>
                  <a:pt x="1450" y="287"/>
                  <a:pt x="1440" y="287"/>
                </a:cubicBezTo>
                <a:cubicBezTo>
                  <a:pt x="1423" y="287"/>
                  <a:pt x="1406" y="284"/>
                  <a:pt x="1391" y="284"/>
                </a:cubicBezTo>
                <a:cubicBezTo>
                  <a:pt x="1376" y="284"/>
                  <a:pt x="1363" y="286"/>
                  <a:pt x="1351" y="294"/>
                </a:cubicBezTo>
                <a:cubicBezTo>
                  <a:pt x="1254" y="359"/>
                  <a:pt x="1167" y="424"/>
                  <a:pt x="1070" y="499"/>
                </a:cubicBezTo>
                <a:cubicBezTo>
                  <a:pt x="1016" y="542"/>
                  <a:pt x="951" y="586"/>
                  <a:pt x="886" y="640"/>
                </a:cubicBezTo>
                <a:cubicBezTo>
                  <a:pt x="876" y="542"/>
                  <a:pt x="876" y="456"/>
                  <a:pt x="865" y="359"/>
                </a:cubicBezTo>
                <a:cubicBezTo>
                  <a:pt x="865" y="272"/>
                  <a:pt x="854" y="175"/>
                  <a:pt x="843" y="78"/>
                </a:cubicBezTo>
                <a:cubicBezTo>
                  <a:pt x="834" y="39"/>
                  <a:pt x="815" y="1"/>
                  <a:pt x="7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4"/>
          <p:cNvSpPr/>
          <p:nvPr/>
        </p:nvSpPr>
        <p:spPr>
          <a:xfrm>
            <a:off x="7417411" y="3842205"/>
            <a:ext cx="129224" cy="188622"/>
          </a:xfrm>
          <a:custGeom>
            <a:avLst/>
            <a:gdLst/>
            <a:ahLst/>
            <a:cxnLst/>
            <a:rect l="l" t="t" r="r" b="b"/>
            <a:pathLst>
              <a:path w="1837" h="2681" extrusionOk="0">
                <a:moveTo>
                  <a:pt x="963" y="0"/>
                </a:moveTo>
                <a:cubicBezTo>
                  <a:pt x="895" y="0"/>
                  <a:pt x="830" y="50"/>
                  <a:pt x="810" y="109"/>
                </a:cubicBezTo>
                <a:cubicBezTo>
                  <a:pt x="616" y="509"/>
                  <a:pt x="367" y="876"/>
                  <a:pt x="76" y="1211"/>
                </a:cubicBezTo>
                <a:cubicBezTo>
                  <a:pt x="43" y="1265"/>
                  <a:pt x="22" y="1319"/>
                  <a:pt x="0" y="1373"/>
                </a:cubicBezTo>
                <a:cubicBezTo>
                  <a:pt x="32" y="1438"/>
                  <a:pt x="65" y="1492"/>
                  <a:pt x="108" y="1557"/>
                </a:cubicBezTo>
                <a:cubicBezTo>
                  <a:pt x="389" y="1838"/>
                  <a:pt x="594" y="2183"/>
                  <a:pt x="724" y="2561"/>
                </a:cubicBezTo>
                <a:cubicBezTo>
                  <a:pt x="734" y="2626"/>
                  <a:pt x="788" y="2680"/>
                  <a:pt x="853" y="2680"/>
                </a:cubicBezTo>
                <a:cubicBezTo>
                  <a:pt x="940" y="2680"/>
                  <a:pt x="961" y="2626"/>
                  <a:pt x="994" y="2561"/>
                </a:cubicBezTo>
                <a:cubicBezTo>
                  <a:pt x="1059" y="2421"/>
                  <a:pt x="1113" y="2280"/>
                  <a:pt x="1188" y="2140"/>
                </a:cubicBezTo>
                <a:cubicBezTo>
                  <a:pt x="1318" y="1902"/>
                  <a:pt x="1501" y="1697"/>
                  <a:pt x="1728" y="1546"/>
                </a:cubicBezTo>
                <a:cubicBezTo>
                  <a:pt x="1815" y="1492"/>
                  <a:pt x="1836" y="1438"/>
                  <a:pt x="1771" y="1352"/>
                </a:cubicBezTo>
                <a:cubicBezTo>
                  <a:pt x="1728" y="1287"/>
                  <a:pt x="1663" y="1222"/>
                  <a:pt x="1599" y="1157"/>
                </a:cubicBezTo>
                <a:cubicBezTo>
                  <a:pt x="1447" y="995"/>
                  <a:pt x="1329" y="811"/>
                  <a:pt x="1253" y="595"/>
                </a:cubicBezTo>
                <a:cubicBezTo>
                  <a:pt x="1199" y="455"/>
                  <a:pt x="1156" y="304"/>
                  <a:pt x="1113" y="153"/>
                </a:cubicBezTo>
                <a:cubicBezTo>
                  <a:pt x="1102" y="77"/>
                  <a:pt x="1059" y="12"/>
                  <a:pt x="983" y="1"/>
                </a:cubicBezTo>
                <a:cubicBezTo>
                  <a:pt x="976" y="0"/>
                  <a:pt x="970" y="0"/>
                  <a:pt x="9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1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" grpId="0"/>
      <p:bldP spid="1571" grpId="0" animBg="1"/>
      <p:bldP spid="1572" grpId="0"/>
      <p:bldP spid="1573" grpId="0" animBg="1"/>
      <p:bldP spid="1574" grpId="0" animBg="1"/>
      <p:bldP spid="1575" grpId="0" animBg="1"/>
      <p:bldP spid="1576" grpId="0" animBg="1"/>
      <p:bldP spid="1577" grpId="0" animBg="1"/>
      <p:bldP spid="15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56493636"/>
</p:tagLst>
</file>

<file path=ppt/theme/theme1.xml><?xml version="1.0" encoding="utf-8"?>
<a:theme xmlns:a="http://schemas.openxmlformats.org/drawingml/2006/main" name="Lettering Grid MK Plan by Slidesgo">
  <a:themeElements>
    <a:clrScheme name="Simple Light">
      <a:dk1>
        <a:srgbClr val="000000"/>
      </a:dk1>
      <a:lt1>
        <a:srgbClr val="FFFFFF"/>
      </a:lt1>
      <a:dk2>
        <a:srgbClr val="EFEFEF"/>
      </a:dk2>
      <a:lt2>
        <a:srgbClr val="FFD966"/>
      </a:lt2>
      <a:accent1>
        <a:srgbClr val="EA9999"/>
      </a:accent1>
      <a:accent2>
        <a:srgbClr val="E06666"/>
      </a:accent2>
      <a:accent3>
        <a:srgbClr val="EFEFEF"/>
      </a:accent3>
      <a:accent4>
        <a:srgbClr val="FFD966"/>
      </a:accent4>
      <a:accent5>
        <a:srgbClr val="EA9999"/>
      </a:accent5>
      <a:accent6>
        <a:srgbClr val="E066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2464</Words>
  <Application>Microsoft Office PowerPoint</Application>
  <PresentationFormat>On-screen Show (16:9)</PresentationFormat>
  <Paragraphs>238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Arimo</vt:lpstr>
      <vt:lpstr>Overpass Black</vt:lpstr>
      <vt:lpstr>Short Stack</vt:lpstr>
      <vt:lpstr>Patrick Hand SC</vt:lpstr>
      <vt:lpstr>Palatino Linotype</vt:lpstr>
      <vt:lpstr>Calibri</vt:lpstr>
      <vt:lpstr>Rochester</vt:lpstr>
      <vt:lpstr>Pattaya</vt:lpstr>
      <vt:lpstr>Wingdings</vt:lpstr>
      <vt:lpstr>Leckerli One</vt:lpstr>
      <vt:lpstr>Cambria Math</vt:lpstr>
      <vt:lpstr>Yanone Kaffeesatz</vt:lpstr>
      <vt:lpstr>Lato</vt:lpstr>
      <vt:lpstr>Times New Roman</vt:lpstr>
      <vt:lpstr>Lettering Grid MK Plan by Slidesgo</vt:lpstr>
      <vt:lpstr>Ôn Tập chương II Hình học 10</vt:lpstr>
      <vt:lpstr>Nội dung ôn tập</vt:lpstr>
      <vt:lpstr>Tích vô hướng và ứng dụng</vt:lpstr>
      <vt:lpstr>Tích vô hướng và ứng dụng</vt:lpstr>
      <vt:lpstr>Tích vô hướng và ứng dụng</vt:lpstr>
      <vt:lpstr>Bài tập ôn tập</vt:lpstr>
      <vt:lpstr>Bài tập ôn tập</vt:lpstr>
      <vt:lpstr>Bài tập ôn tập</vt:lpstr>
      <vt:lpstr>Định lí cosin và định lí sin</vt:lpstr>
      <vt:lpstr>Định lí cosin</vt:lpstr>
      <vt:lpstr>Định lí sin</vt:lpstr>
      <vt:lpstr>Bài tập ôn tập</vt:lpstr>
      <vt:lpstr>Bài tập ôn tập</vt:lpstr>
      <vt:lpstr>Bài tập ôn tập</vt:lpstr>
      <vt:lpstr>Công thức tính diện tích tam giác </vt:lpstr>
      <vt:lpstr>Diện tích tam giác</vt:lpstr>
      <vt:lpstr>Bài tập ôn tập</vt:lpstr>
      <vt:lpstr>Bài tập ôn tập</vt:lpstr>
      <vt:lpstr>PowerPoint Presentation</vt:lpstr>
      <vt:lpstr>PowerPoint Presentation</vt:lpstr>
      <vt:lpstr>Ôn tập  thật tốt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Đường thẳng song song với mặt phẳng</dc:title>
  <dc:creator>Hoang Le</dc:creator>
  <cp:lastModifiedBy>Ms.Van</cp:lastModifiedBy>
  <cp:revision>68</cp:revision>
  <dcterms:modified xsi:type="dcterms:W3CDTF">2021-12-18T02:18:38Z</dcterms:modified>
</cp:coreProperties>
</file>